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63" r:id="rId2"/>
    <p:sldId id="256" r:id="rId3"/>
    <p:sldId id="265" r:id="rId4"/>
    <p:sldId id="260" r:id="rId5"/>
    <p:sldId id="264" r:id="rId6"/>
    <p:sldId id="257" r:id="rId7"/>
    <p:sldId id="258" r:id="rId8"/>
    <p:sldId id="266" r:id="rId9"/>
    <p:sldId id="261" r:id="rId10"/>
    <p:sldId id="262" r:id="rId11"/>
    <p:sldId id="259" r:id="rId12"/>
  </p:sldIdLst>
  <p:sldSz cx="10058400" cy="7772400"/>
  <p:notesSz cx="10058400" cy="7772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64"/>
    <p:restoredTop sz="94719"/>
  </p:normalViewPr>
  <p:slideViewPr>
    <p:cSldViewPr>
      <p:cViewPr varScale="1">
        <p:scale>
          <a:sx n="93" d="100"/>
          <a:sy n="93" d="100"/>
        </p:scale>
        <p:origin x="1840" y="52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50C4F5-9A9F-4486-8DAE-D32984D9BBB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0AB7FCE2-9FD5-4A4B-ABAE-CB808B2E817A}">
      <dgm:prSet/>
      <dgm:spPr/>
      <dgm:t>
        <a:bodyPr/>
        <a:lstStyle/>
        <a:p>
          <a:r>
            <a:rPr lang="en-US" dirty="0"/>
            <a:t>Sa </a:t>
          </a:r>
          <a:r>
            <a:rPr lang="en-US" dirty="0" err="1"/>
            <a:t>ating</a:t>
          </a:r>
          <a:r>
            <a:rPr lang="en-US" dirty="0"/>
            <a:t> bayan, mas </a:t>
          </a:r>
          <a:r>
            <a:rPr lang="en-US" dirty="0" err="1"/>
            <a:t>makapangyarihan</a:t>
          </a:r>
          <a:r>
            <a:rPr lang="en-US" dirty="0"/>
            <a:t> </a:t>
          </a:r>
          <a:r>
            <a:rPr lang="en-US" dirty="0" err="1"/>
            <a:t>ba</a:t>
          </a:r>
          <a:r>
            <a:rPr lang="en-US" dirty="0"/>
            <a:t> ang Filipino </a:t>
          </a:r>
          <a:r>
            <a:rPr lang="en-US" dirty="0" err="1"/>
            <a:t>na</a:t>
          </a:r>
          <a:r>
            <a:rPr lang="en-US" dirty="0"/>
            <a:t> </a:t>
          </a:r>
          <a:r>
            <a:rPr lang="en-US" dirty="0" err="1"/>
            <a:t>wikang</a:t>
          </a:r>
          <a:r>
            <a:rPr lang="en-US" dirty="0"/>
            <a:t> </a:t>
          </a:r>
          <a:r>
            <a:rPr lang="en-US" dirty="0" err="1"/>
            <a:t>pambansa</a:t>
          </a:r>
          <a:r>
            <a:rPr lang="en-US" dirty="0"/>
            <a:t> </a:t>
          </a:r>
          <a:r>
            <a:rPr lang="en-US" dirty="0" err="1"/>
            <a:t>laban</a:t>
          </a:r>
          <a:r>
            <a:rPr lang="en-US" dirty="0"/>
            <a:t> </a:t>
          </a:r>
          <a:r>
            <a:rPr lang="en-US" dirty="0" err="1"/>
            <a:t>sa</a:t>
          </a:r>
          <a:r>
            <a:rPr lang="en-US" dirty="0"/>
            <a:t> English? Bakit o </a:t>
          </a:r>
          <a:r>
            <a:rPr lang="en-US" dirty="0" err="1"/>
            <a:t>bakit</a:t>
          </a:r>
          <a:r>
            <a:rPr lang="en-US" dirty="0"/>
            <a:t> </a:t>
          </a:r>
          <a:r>
            <a:rPr lang="en-US" dirty="0" err="1"/>
            <a:t>hindi</a:t>
          </a:r>
          <a:r>
            <a:rPr lang="en-US" dirty="0"/>
            <a:t>?</a:t>
          </a:r>
        </a:p>
      </dgm:t>
    </dgm:pt>
    <dgm:pt modelId="{DCF16D64-0ECA-4BB7-912F-CF9B72D86090}" type="parTrans" cxnId="{46822E32-8D2F-45D4-BC84-787E58056556}">
      <dgm:prSet/>
      <dgm:spPr/>
      <dgm:t>
        <a:bodyPr/>
        <a:lstStyle/>
        <a:p>
          <a:endParaRPr lang="en-US"/>
        </a:p>
      </dgm:t>
    </dgm:pt>
    <dgm:pt modelId="{FA4A7CD8-C206-40BC-94E5-FA6E238BBA8E}" type="sibTrans" cxnId="{46822E32-8D2F-45D4-BC84-787E58056556}">
      <dgm:prSet/>
      <dgm:spPr/>
      <dgm:t>
        <a:bodyPr/>
        <a:lstStyle/>
        <a:p>
          <a:endParaRPr lang="en-US"/>
        </a:p>
      </dgm:t>
    </dgm:pt>
    <dgm:pt modelId="{523039AA-A44C-463E-855D-8ED28CC88BA9}">
      <dgm:prSet/>
      <dgm:spPr/>
      <dgm:t>
        <a:bodyPr/>
        <a:lstStyle/>
        <a:p>
          <a:r>
            <a:rPr lang="en-US"/>
            <a:t>Sang-ayon ka ba sa bilis ng pagtatakda ng kapalit na kasintahan para kay Maria Clara - mula  kay Ibarra ay ipinapagkasundo siya kay Linares?</a:t>
          </a:r>
        </a:p>
      </dgm:t>
    </dgm:pt>
    <dgm:pt modelId="{5561383E-910C-478C-9F92-C42DEFD19C6E}" type="parTrans" cxnId="{C8C9A84A-EF97-4C09-ACAC-E38CFB6882A0}">
      <dgm:prSet/>
      <dgm:spPr/>
      <dgm:t>
        <a:bodyPr/>
        <a:lstStyle/>
        <a:p>
          <a:endParaRPr lang="en-US"/>
        </a:p>
      </dgm:t>
    </dgm:pt>
    <dgm:pt modelId="{3B9A973F-F599-4837-A95E-E4367CF9BC30}" type="sibTrans" cxnId="{C8C9A84A-EF97-4C09-ACAC-E38CFB6882A0}">
      <dgm:prSet/>
      <dgm:spPr/>
      <dgm:t>
        <a:bodyPr/>
        <a:lstStyle/>
        <a:p>
          <a:endParaRPr lang="en-US"/>
        </a:p>
      </dgm:t>
    </dgm:pt>
    <dgm:pt modelId="{F258F8F4-AA76-46EC-8E27-8C0E7666882C}">
      <dgm:prSet/>
      <dgm:spPr/>
      <dgm:t>
        <a:bodyPr/>
        <a:lstStyle/>
        <a:p>
          <a:r>
            <a:rPr lang="en-US"/>
            <a:t>Tama ba na ang kasamaan ng mga ninuno ni Ibarra na may halos 60 taon na ang nakakalipas  ay manahin niya at ni Don Rafael kahit naging mabuti na silang mga mamamayan at  mabuting mga amo o namumuhunan?</a:t>
          </a:r>
        </a:p>
      </dgm:t>
    </dgm:pt>
    <dgm:pt modelId="{72C12D9F-DFC4-43A0-8979-30893CBEB262}" type="parTrans" cxnId="{61C8B17B-6A8F-4D64-AEC9-71C8FAD50575}">
      <dgm:prSet/>
      <dgm:spPr/>
      <dgm:t>
        <a:bodyPr/>
        <a:lstStyle/>
        <a:p>
          <a:endParaRPr lang="en-US"/>
        </a:p>
      </dgm:t>
    </dgm:pt>
    <dgm:pt modelId="{6D0F210C-BF05-40E9-94CD-57E19531E813}" type="sibTrans" cxnId="{61C8B17B-6A8F-4D64-AEC9-71C8FAD50575}">
      <dgm:prSet/>
      <dgm:spPr/>
      <dgm:t>
        <a:bodyPr/>
        <a:lstStyle/>
        <a:p>
          <a:endParaRPr lang="en-US"/>
        </a:p>
      </dgm:t>
    </dgm:pt>
    <dgm:pt modelId="{2C22AD7F-0D21-411A-93F0-CA54B5AE8CE1}">
      <dgm:prSet/>
      <dgm:spPr/>
      <dgm:t>
        <a:bodyPr/>
        <a:lstStyle/>
        <a:p>
          <a:r>
            <a:rPr lang="en-US" dirty="0"/>
            <a:t>Ano ang </a:t>
          </a:r>
          <a:r>
            <a:rPr lang="en-US" dirty="0" err="1"/>
            <a:t>opinyon</a:t>
          </a:r>
          <a:r>
            <a:rPr lang="en-US" dirty="0"/>
            <a:t> </a:t>
          </a:r>
          <a:r>
            <a:rPr lang="en-US" dirty="0" err="1"/>
            <a:t>mo</a:t>
          </a:r>
          <a:r>
            <a:rPr lang="en-US" dirty="0"/>
            <a:t> </a:t>
          </a:r>
          <a:r>
            <a:rPr lang="en-US" dirty="0" err="1"/>
            <a:t>sa</a:t>
          </a:r>
          <a:r>
            <a:rPr lang="en-US" dirty="0"/>
            <a:t> </a:t>
          </a:r>
          <a:r>
            <a:rPr lang="en-US" dirty="0" err="1"/>
            <a:t>pagkatao</a:t>
          </a:r>
          <a:r>
            <a:rPr lang="en-US" dirty="0"/>
            <a:t> </a:t>
          </a:r>
          <a:r>
            <a:rPr lang="en-US" dirty="0" err="1"/>
            <a:t>ni</a:t>
          </a:r>
          <a:r>
            <a:rPr lang="en-US" dirty="0"/>
            <a:t> Lucas?</a:t>
          </a:r>
        </a:p>
      </dgm:t>
    </dgm:pt>
    <dgm:pt modelId="{5BAFCB9B-5E63-4EBD-A1B2-52D2F69BA49F}" type="parTrans" cxnId="{8A19FC9A-3E31-43A0-80CD-619172FB0A3D}">
      <dgm:prSet/>
      <dgm:spPr/>
      <dgm:t>
        <a:bodyPr/>
        <a:lstStyle/>
        <a:p>
          <a:endParaRPr lang="en-US"/>
        </a:p>
      </dgm:t>
    </dgm:pt>
    <dgm:pt modelId="{6F3B0C2D-A745-42F7-9AF3-F48729CDBB99}" type="sibTrans" cxnId="{8A19FC9A-3E31-43A0-80CD-619172FB0A3D}">
      <dgm:prSet/>
      <dgm:spPr/>
      <dgm:t>
        <a:bodyPr/>
        <a:lstStyle/>
        <a:p>
          <a:endParaRPr lang="en-US"/>
        </a:p>
      </dgm:t>
    </dgm:pt>
    <dgm:pt modelId="{17C4654E-6B71-FD4F-A6F3-5A85893D4028}" type="pres">
      <dgm:prSet presAssocID="{5A50C4F5-9A9F-4486-8DAE-D32984D9BBB3}" presName="linear" presStyleCnt="0">
        <dgm:presLayoutVars>
          <dgm:animLvl val="lvl"/>
          <dgm:resizeHandles val="exact"/>
        </dgm:presLayoutVars>
      </dgm:prSet>
      <dgm:spPr/>
    </dgm:pt>
    <dgm:pt modelId="{C9AD0458-56F2-B24F-827B-42C4529D907A}" type="pres">
      <dgm:prSet presAssocID="{0AB7FCE2-9FD5-4A4B-ABAE-CB808B2E817A}" presName="parentText" presStyleLbl="node1" presStyleIdx="0" presStyleCnt="4">
        <dgm:presLayoutVars>
          <dgm:chMax val="0"/>
          <dgm:bulletEnabled val="1"/>
        </dgm:presLayoutVars>
      </dgm:prSet>
      <dgm:spPr/>
    </dgm:pt>
    <dgm:pt modelId="{9F325691-FDD6-114A-9710-F3EDC30F3B29}" type="pres">
      <dgm:prSet presAssocID="{FA4A7CD8-C206-40BC-94E5-FA6E238BBA8E}" presName="spacer" presStyleCnt="0"/>
      <dgm:spPr/>
    </dgm:pt>
    <dgm:pt modelId="{39B049E2-055C-654E-8D60-440C1D3D0FE9}" type="pres">
      <dgm:prSet presAssocID="{523039AA-A44C-463E-855D-8ED28CC88BA9}" presName="parentText" presStyleLbl="node1" presStyleIdx="1" presStyleCnt="4">
        <dgm:presLayoutVars>
          <dgm:chMax val="0"/>
          <dgm:bulletEnabled val="1"/>
        </dgm:presLayoutVars>
      </dgm:prSet>
      <dgm:spPr/>
    </dgm:pt>
    <dgm:pt modelId="{6D63A1E8-098B-8C42-AEAA-71E9F876339A}" type="pres">
      <dgm:prSet presAssocID="{3B9A973F-F599-4837-A95E-E4367CF9BC30}" presName="spacer" presStyleCnt="0"/>
      <dgm:spPr/>
    </dgm:pt>
    <dgm:pt modelId="{FCD5DFE5-3363-4549-BA29-F3CC9AE9171B}" type="pres">
      <dgm:prSet presAssocID="{F258F8F4-AA76-46EC-8E27-8C0E7666882C}" presName="parentText" presStyleLbl="node1" presStyleIdx="2" presStyleCnt="4">
        <dgm:presLayoutVars>
          <dgm:chMax val="0"/>
          <dgm:bulletEnabled val="1"/>
        </dgm:presLayoutVars>
      </dgm:prSet>
      <dgm:spPr/>
    </dgm:pt>
    <dgm:pt modelId="{DB0A5723-AB4E-D948-ACFD-B037FBA471A4}" type="pres">
      <dgm:prSet presAssocID="{6D0F210C-BF05-40E9-94CD-57E19531E813}" presName="spacer" presStyleCnt="0"/>
      <dgm:spPr/>
    </dgm:pt>
    <dgm:pt modelId="{E86E076F-8416-CD48-A97D-F3FC861B2FA3}" type="pres">
      <dgm:prSet presAssocID="{2C22AD7F-0D21-411A-93F0-CA54B5AE8CE1}" presName="parentText" presStyleLbl="node1" presStyleIdx="3" presStyleCnt="4">
        <dgm:presLayoutVars>
          <dgm:chMax val="0"/>
          <dgm:bulletEnabled val="1"/>
        </dgm:presLayoutVars>
      </dgm:prSet>
      <dgm:spPr/>
    </dgm:pt>
  </dgm:ptLst>
  <dgm:cxnLst>
    <dgm:cxn modelId="{46822E32-8D2F-45D4-BC84-787E58056556}" srcId="{5A50C4F5-9A9F-4486-8DAE-D32984D9BBB3}" destId="{0AB7FCE2-9FD5-4A4B-ABAE-CB808B2E817A}" srcOrd="0" destOrd="0" parTransId="{DCF16D64-0ECA-4BB7-912F-CF9B72D86090}" sibTransId="{FA4A7CD8-C206-40BC-94E5-FA6E238BBA8E}"/>
    <dgm:cxn modelId="{0E36D83E-C7D0-6947-B702-ADC58DB3A2FF}" type="presOf" srcId="{5A50C4F5-9A9F-4486-8DAE-D32984D9BBB3}" destId="{17C4654E-6B71-FD4F-A6F3-5A85893D4028}" srcOrd="0" destOrd="0" presId="urn:microsoft.com/office/officeart/2005/8/layout/vList2"/>
    <dgm:cxn modelId="{C8C9A84A-EF97-4C09-ACAC-E38CFB6882A0}" srcId="{5A50C4F5-9A9F-4486-8DAE-D32984D9BBB3}" destId="{523039AA-A44C-463E-855D-8ED28CC88BA9}" srcOrd="1" destOrd="0" parTransId="{5561383E-910C-478C-9F92-C42DEFD19C6E}" sibTransId="{3B9A973F-F599-4837-A95E-E4367CF9BC30}"/>
    <dgm:cxn modelId="{61C8B17B-6A8F-4D64-AEC9-71C8FAD50575}" srcId="{5A50C4F5-9A9F-4486-8DAE-D32984D9BBB3}" destId="{F258F8F4-AA76-46EC-8E27-8C0E7666882C}" srcOrd="2" destOrd="0" parTransId="{72C12D9F-DFC4-43A0-8979-30893CBEB262}" sibTransId="{6D0F210C-BF05-40E9-94CD-57E19531E813}"/>
    <dgm:cxn modelId="{C4EDE991-170E-5148-86C3-2C33353AACA8}" type="presOf" srcId="{2C22AD7F-0D21-411A-93F0-CA54B5AE8CE1}" destId="{E86E076F-8416-CD48-A97D-F3FC861B2FA3}" srcOrd="0" destOrd="0" presId="urn:microsoft.com/office/officeart/2005/8/layout/vList2"/>
    <dgm:cxn modelId="{2DCC0597-A545-BA43-B2EC-1474E2737244}" type="presOf" srcId="{523039AA-A44C-463E-855D-8ED28CC88BA9}" destId="{39B049E2-055C-654E-8D60-440C1D3D0FE9}" srcOrd="0" destOrd="0" presId="urn:microsoft.com/office/officeart/2005/8/layout/vList2"/>
    <dgm:cxn modelId="{8A19FC9A-3E31-43A0-80CD-619172FB0A3D}" srcId="{5A50C4F5-9A9F-4486-8DAE-D32984D9BBB3}" destId="{2C22AD7F-0D21-411A-93F0-CA54B5AE8CE1}" srcOrd="3" destOrd="0" parTransId="{5BAFCB9B-5E63-4EBD-A1B2-52D2F69BA49F}" sibTransId="{6F3B0C2D-A745-42F7-9AF3-F48729CDBB99}"/>
    <dgm:cxn modelId="{8AA3E2BE-4110-5440-B5C4-2500314C2F61}" type="presOf" srcId="{0AB7FCE2-9FD5-4A4B-ABAE-CB808B2E817A}" destId="{C9AD0458-56F2-B24F-827B-42C4529D907A}" srcOrd="0" destOrd="0" presId="urn:microsoft.com/office/officeart/2005/8/layout/vList2"/>
    <dgm:cxn modelId="{81DCAAC5-9CF6-0C46-A8C2-31AB4686D3E4}" type="presOf" srcId="{F258F8F4-AA76-46EC-8E27-8C0E7666882C}" destId="{FCD5DFE5-3363-4549-BA29-F3CC9AE9171B}" srcOrd="0" destOrd="0" presId="urn:microsoft.com/office/officeart/2005/8/layout/vList2"/>
    <dgm:cxn modelId="{E8C6F38C-D121-4A4B-9001-CB9A948D5400}" type="presParOf" srcId="{17C4654E-6B71-FD4F-A6F3-5A85893D4028}" destId="{C9AD0458-56F2-B24F-827B-42C4529D907A}" srcOrd="0" destOrd="0" presId="urn:microsoft.com/office/officeart/2005/8/layout/vList2"/>
    <dgm:cxn modelId="{479FBA0E-0977-7C44-ADAB-09FED9F35D82}" type="presParOf" srcId="{17C4654E-6B71-FD4F-A6F3-5A85893D4028}" destId="{9F325691-FDD6-114A-9710-F3EDC30F3B29}" srcOrd="1" destOrd="0" presId="urn:microsoft.com/office/officeart/2005/8/layout/vList2"/>
    <dgm:cxn modelId="{18A9EEE9-7F15-DE41-8622-0E620CCE9D60}" type="presParOf" srcId="{17C4654E-6B71-FD4F-A6F3-5A85893D4028}" destId="{39B049E2-055C-654E-8D60-440C1D3D0FE9}" srcOrd="2" destOrd="0" presId="urn:microsoft.com/office/officeart/2005/8/layout/vList2"/>
    <dgm:cxn modelId="{D98601B0-236E-084C-92A9-F70305D599C1}" type="presParOf" srcId="{17C4654E-6B71-FD4F-A6F3-5A85893D4028}" destId="{6D63A1E8-098B-8C42-AEAA-71E9F876339A}" srcOrd="3" destOrd="0" presId="urn:microsoft.com/office/officeart/2005/8/layout/vList2"/>
    <dgm:cxn modelId="{FE0E6146-A918-8E4D-A013-77AF8B976581}" type="presParOf" srcId="{17C4654E-6B71-FD4F-A6F3-5A85893D4028}" destId="{FCD5DFE5-3363-4549-BA29-F3CC9AE9171B}" srcOrd="4" destOrd="0" presId="urn:microsoft.com/office/officeart/2005/8/layout/vList2"/>
    <dgm:cxn modelId="{C47F1FCB-41FE-414F-9A8E-B018E7AD86A0}" type="presParOf" srcId="{17C4654E-6B71-FD4F-A6F3-5A85893D4028}" destId="{DB0A5723-AB4E-D948-ACFD-B037FBA471A4}" srcOrd="5" destOrd="0" presId="urn:microsoft.com/office/officeart/2005/8/layout/vList2"/>
    <dgm:cxn modelId="{BFA1EF7D-A141-EC4C-B664-AF1E45E5ABF1}" type="presParOf" srcId="{17C4654E-6B71-FD4F-A6F3-5A85893D4028}" destId="{E86E076F-8416-CD48-A97D-F3FC861B2FA3}" srcOrd="6"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AD0458-56F2-B24F-827B-42C4529D907A}">
      <dsp:nvSpPr>
        <dsp:cNvPr id="0" name=""/>
        <dsp:cNvSpPr/>
      </dsp:nvSpPr>
      <dsp:spPr>
        <a:xfrm>
          <a:off x="0" y="66182"/>
          <a:ext cx="4339264" cy="86008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Sa </a:t>
          </a:r>
          <a:r>
            <a:rPr lang="en-US" sz="1200" kern="1200" dirty="0" err="1"/>
            <a:t>ating</a:t>
          </a:r>
          <a:r>
            <a:rPr lang="en-US" sz="1200" kern="1200" dirty="0"/>
            <a:t> bayan, mas </a:t>
          </a:r>
          <a:r>
            <a:rPr lang="en-US" sz="1200" kern="1200" dirty="0" err="1"/>
            <a:t>makapangyarihan</a:t>
          </a:r>
          <a:r>
            <a:rPr lang="en-US" sz="1200" kern="1200" dirty="0"/>
            <a:t> </a:t>
          </a:r>
          <a:r>
            <a:rPr lang="en-US" sz="1200" kern="1200" dirty="0" err="1"/>
            <a:t>ba</a:t>
          </a:r>
          <a:r>
            <a:rPr lang="en-US" sz="1200" kern="1200" dirty="0"/>
            <a:t> ang Filipino </a:t>
          </a:r>
          <a:r>
            <a:rPr lang="en-US" sz="1200" kern="1200" dirty="0" err="1"/>
            <a:t>na</a:t>
          </a:r>
          <a:r>
            <a:rPr lang="en-US" sz="1200" kern="1200" dirty="0"/>
            <a:t> </a:t>
          </a:r>
          <a:r>
            <a:rPr lang="en-US" sz="1200" kern="1200" dirty="0" err="1"/>
            <a:t>wikang</a:t>
          </a:r>
          <a:r>
            <a:rPr lang="en-US" sz="1200" kern="1200" dirty="0"/>
            <a:t> </a:t>
          </a:r>
          <a:r>
            <a:rPr lang="en-US" sz="1200" kern="1200" dirty="0" err="1"/>
            <a:t>pambansa</a:t>
          </a:r>
          <a:r>
            <a:rPr lang="en-US" sz="1200" kern="1200" dirty="0"/>
            <a:t> </a:t>
          </a:r>
          <a:r>
            <a:rPr lang="en-US" sz="1200" kern="1200" dirty="0" err="1"/>
            <a:t>laban</a:t>
          </a:r>
          <a:r>
            <a:rPr lang="en-US" sz="1200" kern="1200" dirty="0"/>
            <a:t> </a:t>
          </a:r>
          <a:r>
            <a:rPr lang="en-US" sz="1200" kern="1200" dirty="0" err="1"/>
            <a:t>sa</a:t>
          </a:r>
          <a:r>
            <a:rPr lang="en-US" sz="1200" kern="1200" dirty="0"/>
            <a:t> English? Bakit o </a:t>
          </a:r>
          <a:r>
            <a:rPr lang="en-US" sz="1200" kern="1200" dirty="0" err="1"/>
            <a:t>bakit</a:t>
          </a:r>
          <a:r>
            <a:rPr lang="en-US" sz="1200" kern="1200" dirty="0"/>
            <a:t> </a:t>
          </a:r>
          <a:r>
            <a:rPr lang="en-US" sz="1200" kern="1200" dirty="0" err="1"/>
            <a:t>hindi</a:t>
          </a:r>
          <a:r>
            <a:rPr lang="en-US" sz="1200" kern="1200" dirty="0"/>
            <a:t>?</a:t>
          </a:r>
        </a:p>
      </dsp:txBody>
      <dsp:txXfrm>
        <a:off x="41986" y="108168"/>
        <a:ext cx="4255292" cy="776115"/>
      </dsp:txXfrm>
    </dsp:sp>
    <dsp:sp modelId="{39B049E2-055C-654E-8D60-440C1D3D0FE9}">
      <dsp:nvSpPr>
        <dsp:cNvPr id="0" name=""/>
        <dsp:cNvSpPr/>
      </dsp:nvSpPr>
      <dsp:spPr>
        <a:xfrm>
          <a:off x="0" y="960829"/>
          <a:ext cx="4339264" cy="86008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Sang-ayon ka ba sa bilis ng pagtatakda ng kapalit na kasintahan para kay Maria Clara - mula  kay Ibarra ay ipinapagkasundo siya kay Linares?</a:t>
          </a:r>
        </a:p>
      </dsp:txBody>
      <dsp:txXfrm>
        <a:off x="41986" y="1002815"/>
        <a:ext cx="4255292" cy="776115"/>
      </dsp:txXfrm>
    </dsp:sp>
    <dsp:sp modelId="{FCD5DFE5-3363-4549-BA29-F3CC9AE9171B}">
      <dsp:nvSpPr>
        <dsp:cNvPr id="0" name=""/>
        <dsp:cNvSpPr/>
      </dsp:nvSpPr>
      <dsp:spPr>
        <a:xfrm>
          <a:off x="0" y="1855477"/>
          <a:ext cx="4339264" cy="86008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Tama ba na ang kasamaan ng mga ninuno ni Ibarra na may halos 60 taon na ang nakakalipas  ay manahin niya at ni Don Rafael kahit naging mabuti na silang mga mamamayan at  mabuting mga amo o namumuhunan?</a:t>
          </a:r>
        </a:p>
      </dsp:txBody>
      <dsp:txXfrm>
        <a:off x="41986" y="1897463"/>
        <a:ext cx="4255292" cy="776115"/>
      </dsp:txXfrm>
    </dsp:sp>
    <dsp:sp modelId="{E86E076F-8416-CD48-A97D-F3FC861B2FA3}">
      <dsp:nvSpPr>
        <dsp:cNvPr id="0" name=""/>
        <dsp:cNvSpPr/>
      </dsp:nvSpPr>
      <dsp:spPr>
        <a:xfrm>
          <a:off x="0" y="2750124"/>
          <a:ext cx="4339264" cy="86008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Ano ang </a:t>
          </a:r>
          <a:r>
            <a:rPr lang="en-US" sz="1200" kern="1200" dirty="0" err="1"/>
            <a:t>opinyon</a:t>
          </a:r>
          <a:r>
            <a:rPr lang="en-US" sz="1200" kern="1200" dirty="0"/>
            <a:t> </a:t>
          </a:r>
          <a:r>
            <a:rPr lang="en-US" sz="1200" kern="1200" dirty="0" err="1"/>
            <a:t>mo</a:t>
          </a:r>
          <a:r>
            <a:rPr lang="en-US" sz="1200" kern="1200" dirty="0"/>
            <a:t> </a:t>
          </a:r>
          <a:r>
            <a:rPr lang="en-US" sz="1200" kern="1200" dirty="0" err="1"/>
            <a:t>sa</a:t>
          </a:r>
          <a:r>
            <a:rPr lang="en-US" sz="1200" kern="1200" dirty="0"/>
            <a:t> </a:t>
          </a:r>
          <a:r>
            <a:rPr lang="en-US" sz="1200" kern="1200" dirty="0" err="1"/>
            <a:t>pagkatao</a:t>
          </a:r>
          <a:r>
            <a:rPr lang="en-US" sz="1200" kern="1200" dirty="0"/>
            <a:t> </a:t>
          </a:r>
          <a:r>
            <a:rPr lang="en-US" sz="1200" kern="1200" dirty="0" err="1"/>
            <a:t>ni</a:t>
          </a:r>
          <a:r>
            <a:rPr lang="en-US" sz="1200" kern="1200" dirty="0"/>
            <a:t> Lucas?</a:t>
          </a:r>
        </a:p>
      </dsp:txBody>
      <dsp:txXfrm>
        <a:off x="41986" y="2792110"/>
        <a:ext cx="4255292" cy="77611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54380" y="2409444"/>
            <a:ext cx="8549640" cy="163220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508760" y="4352544"/>
            <a:ext cx="7040880" cy="19431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3/16/25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800" b="0" i="0">
                <a:solidFill>
                  <a:schemeClr val="tx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3/16/25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a:cs typeface="Arial"/>
              </a:defRPr>
            </a:lvl1pPr>
          </a:lstStyle>
          <a:p>
            <a:endParaRPr/>
          </a:p>
        </p:txBody>
      </p:sp>
      <p:sp>
        <p:nvSpPr>
          <p:cNvPr id="3" name="Holder 3"/>
          <p:cNvSpPr>
            <a:spLocks noGrp="1"/>
          </p:cNvSpPr>
          <p:nvPr>
            <p:ph sz="half" idx="2"/>
          </p:nvPr>
        </p:nvSpPr>
        <p:spPr>
          <a:xfrm>
            <a:off x="502920" y="1787652"/>
            <a:ext cx="4375404" cy="512978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180076" y="1787652"/>
            <a:ext cx="4375404" cy="512978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3/16/25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3/16/25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3/16/25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636457" y="852931"/>
            <a:ext cx="2785485" cy="391159"/>
          </a:xfrm>
          <a:prstGeom prst="rect">
            <a:avLst/>
          </a:prstGeom>
        </p:spPr>
        <p:txBody>
          <a:bodyPr wrap="square" lIns="0" tIns="0" rIns="0" bIns="0">
            <a:spAutoFit/>
          </a:bodyPr>
          <a:lstStyle>
            <a:lvl1pPr>
              <a:defRPr sz="2400" b="0" i="0">
                <a:solidFill>
                  <a:schemeClr val="tx1"/>
                </a:solidFill>
                <a:latin typeface="Arial"/>
                <a:cs typeface="Arial"/>
              </a:defRPr>
            </a:lvl1pPr>
          </a:lstStyle>
          <a:p>
            <a:endParaRPr/>
          </a:p>
        </p:txBody>
      </p:sp>
      <p:sp>
        <p:nvSpPr>
          <p:cNvPr id="3" name="Holder 3"/>
          <p:cNvSpPr>
            <a:spLocks noGrp="1"/>
          </p:cNvSpPr>
          <p:nvPr>
            <p:ph type="body" idx="1"/>
          </p:nvPr>
        </p:nvSpPr>
        <p:spPr>
          <a:xfrm>
            <a:off x="705357" y="1608835"/>
            <a:ext cx="8647684" cy="3609975"/>
          </a:xfrm>
          <a:prstGeom prst="rect">
            <a:avLst/>
          </a:prstGeom>
        </p:spPr>
        <p:txBody>
          <a:bodyPr wrap="square" lIns="0" tIns="0" rIns="0" bIns="0">
            <a:spAutoFit/>
          </a:bodyPr>
          <a:lstStyle>
            <a:lvl1pPr>
              <a:defRPr sz="1800" b="0" i="0">
                <a:solidFill>
                  <a:schemeClr val="tx1"/>
                </a:solidFill>
                <a:latin typeface="Tahoma"/>
                <a:cs typeface="Tahoma"/>
              </a:defRPr>
            </a:lvl1pPr>
          </a:lstStyle>
          <a:p>
            <a:endParaRPr/>
          </a:p>
        </p:txBody>
      </p:sp>
      <p:sp>
        <p:nvSpPr>
          <p:cNvPr id="4" name="Holder 4"/>
          <p:cNvSpPr>
            <a:spLocks noGrp="1"/>
          </p:cNvSpPr>
          <p:nvPr>
            <p:ph type="ftr" sz="quarter" idx="5"/>
          </p:nvPr>
        </p:nvSpPr>
        <p:spPr>
          <a:xfrm>
            <a:off x="3419856" y="7228332"/>
            <a:ext cx="3218688" cy="38862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02920" y="7228332"/>
            <a:ext cx="2313432" cy="38862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3/16/25</a:t>
            </a:fld>
            <a:endParaRPr lang="en-US"/>
          </a:p>
        </p:txBody>
      </p:sp>
      <p:sp>
        <p:nvSpPr>
          <p:cNvPr id="6" name="Holder 6"/>
          <p:cNvSpPr>
            <a:spLocks noGrp="1"/>
          </p:cNvSpPr>
          <p:nvPr>
            <p:ph type="sldNum" sz="quarter" idx="7"/>
          </p:nvPr>
        </p:nvSpPr>
        <p:spPr>
          <a:xfrm>
            <a:off x="7242048" y="7228332"/>
            <a:ext cx="2313432" cy="38862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5.xml"/><Relationship Id="rId7" Type="http://schemas.openxmlformats.org/officeDocument/2006/relationships/image" Target="../media/image4.jpe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5.png"/><Relationship Id="rId5" Type="http://schemas.openxmlformats.org/officeDocument/2006/relationships/image" Target="../media/image13.jpe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5.png"/><Relationship Id="rId4" Type="http://schemas.openxmlformats.org/officeDocument/2006/relationships/image" Target="../media/image14.jpeg"/></Relationships>
</file>

<file path=ppt/slides/_rels/slide2.xml.rels><?xml version="1.0" encoding="UTF-8" standalone="yes"?>
<Relationships xmlns="http://schemas.openxmlformats.org/package/2006/relationships"><Relationship Id="rId3" Type="http://schemas.microsoft.com/office/2007/relationships/media" Target="../media/media3.m4a"/><Relationship Id="rId7" Type="http://schemas.openxmlformats.org/officeDocument/2006/relationships/image" Target="../media/image5.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6.jpeg"/><Relationship Id="rId5" Type="http://schemas.openxmlformats.org/officeDocument/2006/relationships/slideLayout" Target="../slideLayouts/slideLayout5.xml"/><Relationship Id="rId4" Type="http://schemas.openxmlformats.org/officeDocument/2006/relationships/audio" Target="../media/media3.m4a"/></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5.pn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5.pn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1.xml"/><Relationship Id="rId3" Type="http://schemas.microsoft.com/office/2007/relationships/media" Target="../media/media8.m4a"/><Relationship Id="rId7" Type="http://schemas.openxmlformats.org/officeDocument/2006/relationships/image" Target="../media/image5.png"/><Relationship Id="rId12" Type="http://schemas.microsoft.com/office/2007/relationships/diagramDrawing" Target="../diagrams/drawing1.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9.png"/><Relationship Id="rId11" Type="http://schemas.openxmlformats.org/officeDocument/2006/relationships/diagramColors" Target="../diagrams/colors1.xml"/><Relationship Id="rId5" Type="http://schemas.openxmlformats.org/officeDocument/2006/relationships/slideLayout" Target="../slideLayouts/slideLayout2.xml"/><Relationship Id="rId10" Type="http://schemas.openxmlformats.org/officeDocument/2006/relationships/diagramQuickStyle" Target="../diagrams/quickStyle1.xml"/><Relationship Id="rId4" Type="http://schemas.openxmlformats.org/officeDocument/2006/relationships/audio" Target="../media/media8.m4a"/><Relationship Id="rId9"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audio" Target="NULL" TargetMode="External"/><Relationship Id="rId7" Type="http://schemas.openxmlformats.org/officeDocument/2006/relationships/slideLayout" Target="../slideLayouts/slideLayout5.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audio" Target="../media/media11.m4a"/><Relationship Id="rId5" Type="http://schemas.microsoft.com/office/2007/relationships/media" Target="../media/media11.m4a"/><Relationship Id="rId4" Type="http://schemas.microsoft.com/office/2007/relationships/media" Target="../media/media10.m4a"/><Relationship Id="rId9"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microsoft.com/office/2007/relationships/media" Target="../media/media13.m4a"/><Relationship Id="rId7" Type="http://schemas.openxmlformats.org/officeDocument/2006/relationships/image" Target="../media/image5.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0.jpeg"/><Relationship Id="rId5" Type="http://schemas.openxmlformats.org/officeDocument/2006/relationships/slideLayout" Target="../slideLayouts/slideLayout5.xml"/><Relationship Id="rId4" Type="http://schemas.openxmlformats.org/officeDocument/2006/relationships/audio" Target="../media/media13.m4a"/></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5.pn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84" name="Rectangle 6183">
            <a:extLst>
              <a:ext uri="{FF2B5EF4-FFF2-40B4-BE49-F238E27FC236}">
                <a16:creationId xmlns:a16="http://schemas.microsoft.com/office/drawing/2014/main" id="{FA511026-8542-4AC0-9F06-134A70850B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55" y="0"/>
            <a:ext cx="10055885" cy="7772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50" name="Picture 6" descr="SABONG / COCKFIGHTING 101 / Philippines for the Intrepid Traveler / BY  GODOFREDO U. STUART JR">
            <a:extLst>
              <a:ext uri="{FF2B5EF4-FFF2-40B4-BE49-F238E27FC236}">
                <a16:creationId xmlns:a16="http://schemas.microsoft.com/office/drawing/2014/main" id="{29D66DCE-A7D4-D211-FE69-17FC0E44D83E}"/>
              </a:ext>
            </a:extLst>
          </p:cNvPr>
          <p:cNvPicPr>
            <a:picLocks noChangeAspect="1" noChangeArrowheads="1"/>
          </p:cNvPicPr>
          <p:nvPr/>
        </p:nvPicPr>
        <p:blipFill>
          <a:blip r:embed="rId4">
            <a:alphaModFix amt="40000"/>
            <a:extLst>
              <a:ext uri="{28A0092B-C50C-407E-A947-70E740481C1C}">
                <a14:useLocalDpi xmlns:a14="http://schemas.microsoft.com/office/drawing/2010/main" val="0"/>
              </a:ext>
            </a:extLst>
          </a:blip>
          <a:srcRect l="4706" r="4708" b="2"/>
          <a:stretch/>
        </p:blipFill>
        <p:spPr bwMode="auto">
          <a:xfrm>
            <a:off x="20" y="10"/>
            <a:ext cx="10058380" cy="777239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92AC2F3-9405-3ED4-925B-CE4E8E8FB994}"/>
              </a:ext>
            </a:extLst>
          </p:cNvPr>
          <p:cNvSpPr txBox="1"/>
          <p:nvPr/>
        </p:nvSpPr>
        <p:spPr>
          <a:xfrm>
            <a:off x="401531" y="6892493"/>
            <a:ext cx="5478626" cy="584686"/>
          </a:xfrm>
          <a:prstGeom prst="rect">
            <a:avLst/>
          </a:prstGeom>
        </p:spPr>
        <p:txBody>
          <a:bodyPr vert="horz" lIns="91440" tIns="45720" rIns="91440" bIns="45720" rtlCol="0">
            <a:normAutofit fontScale="85000" lnSpcReduction="10000"/>
          </a:bodyPr>
          <a:lstStyle/>
          <a:p>
            <a:pPr algn="ctr">
              <a:lnSpc>
                <a:spcPct val="90000"/>
              </a:lnSpc>
              <a:spcBef>
                <a:spcPct val="0"/>
              </a:spcBef>
              <a:spcAft>
                <a:spcPts val="600"/>
              </a:spcAft>
            </a:pPr>
            <a:r>
              <a:rPr lang="en-US" sz="2800" dirty="0"/>
              <a:t>KABANATA 41-47 NG NOLI ME TANGERE</a:t>
            </a:r>
          </a:p>
        </p:txBody>
      </p:sp>
      <p:pic>
        <p:nvPicPr>
          <p:cNvPr id="6148" name="Picture 4" descr="The Effects Of Colonial Mentality On The Filipino Culture – arndreblog">
            <a:extLst>
              <a:ext uri="{FF2B5EF4-FFF2-40B4-BE49-F238E27FC236}">
                <a16:creationId xmlns:a16="http://schemas.microsoft.com/office/drawing/2014/main" id="{D7157862-FE1B-BCE2-89E2-EB4D06011A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6054" r="22658" b="-1"/>
          <a:stretch/>
        </p:blipFill>
        <p:spPr bwMode="auto">
          <a:xfrm>
            <a:off x="6973694" y="4172324"/>
            <a:ext cx="3092044" cy="3600080"/>
          </a:xfrm>
          <a:custGeom>
            <a:avLst/>
            <a:gdLst/>
            <a:ahLst/>
            <a:cxnLst/>
            <a:rect l="l" t="t" r="r" b="b"/>
            <a:pathLst>
              <a:path w="3747932" h="3176541">
                <a:moveTo>
                  <a:pt x="3239865" y="21"/>
                </a:moveTo>
                <a:cubicBezTo>
                  <a:pt x="3261821" y="112"/>
                  <a:pt x="3278837" y="498"/>
                  <a:pt x="3290337" y="938"/>
                </a:cubicBezTo>
                <a:cubicBezTo>
                  <a:pt x="3401766" y="5376"/>
                  <a:pt x="3510165" y="23128"/>
                  <a:pt x="3616543" y="49449"/>
                </a:cubicBezTo>
                <a:lnTo>
                  <a:pt x="3747932" y="87091"/>
                </a:lnTo>
                <a:lnTo>
                  <a:pt x="3747932" y="3176541"/>
                </a:lnTo>
                <a:lnTo>
                  <a:pt x="401358" y="3176541"/>
                </a:lnTo>
                <a:lnTo>
                  <a:pt x="398780" y="3136258"/>
                </a:lnTo>
                <a:cubicBezTo>
                  <a:pt x="400956" y="3079023"/>
                  <a:pt x="437945" y="3052703"/>
                  <a:pt x="483325" y="3030665"/>
                </a:cubicBezTo>
                <a:cubicBezTo>
                  <a:pt x="498866" y="3023015"/>
                  <a:pt x="520932" y="3023320"/>
                  <a:pt x="526840" y="2999447"/>
                </a:cubicBezTo>
                <a:cubicBezTo>
                  <a:pt x="501352" y="2976798"/>
                  <a:pt x="470270" y="2995161"/>
                  <a:pt x="442916" y="2988735"/>
                </a:cubicBezTo>
                <a:cubicBezTo>
                  <a:pt x="420228" y="2983533"/>
                  <a:pt x="382618" y="2986286"/>
                  <a:pt x="413701" y="2944662"/>
                </a:cubicBezTo>
                <a:cubicBezTo>
                  <a:pt x="422716" y="2932726"/>
                  <a:pt x="412147" y="2923542"/>
                  <a:pt x="400645" y="2922625"/>
                </a:cubicBezTo>
                <a:cubicBezTo>
                  <a:pt x="308644" y="2913137"/>
                  <a:pt x="350915" y="2828968"/>
                  <a:pt x="321386" y="2784590"/>
                </a:cubicBezTo>
                <a:cubicBezTo>
                  <a:pt x="313307" y="2772348"/>
                  <a:pt x="322010" y="2751230"/>
                  <a:pt x="334753" y="2746027"/>
                </a:cubicBezTo>
                <a:cubicBezTo>
                  <a:pt x="416187" y="2711746"/>
                  <a:pt x="427377" y="2630027"/>
                  <a:pt x="466852" y="2559632"/>
                </a:cubicBezTo>
                <a:cubicBezTo>
                  <a:pt x="423957" y="2531782"/>
                  <a:pt x="372673" y="2525661"/>
                  <a:pt x="326361" y="2507602"/>
                </a:cubicBezTo>
                <a:cubicBezTo>
                  <a:pt x="278183" y="2488626"/>
                  <a:pt x="278183" y="2474547"/>
                  <a:pt x="317968" y="2419457"/>
                </a:cubicBezTo>
                <a:cubicBezTo>
                  <a:pt x="214465" y="2407519"/>
                  <a:pt x="214465" y="2407519"/>
                  <a:pt x="246479" y="2320903"/>
                </a:cubicBezTo>
                <a:cubicBezTo>
                  <a:pt x="159758" y="2312945"/>
                  <a:pt x="102570" y="2271933"/>
                  <a:pt x="89205" y="2182255"/>
                </a:cubicBezTo>
                <a:cubicBezTo>
                  <a:pt x="82677" y="2138795"/>
                  <a:pt x="43514" y="2118290"/>
                  <a:pt x="0" y="2089213"/>
                </a:cubicBezTo>
                <a:cubicBezTo>
                  <a:pt x="54081" y="2061053"/>
                  <a:pt x="90759" y="2002290"/>
                  <a:pt x="153855" y="2064423"/>
                </a:cubicBezTo>
                <a:cubicBezTo>
                  <a:pt x="176855" y="2087070"/>
                  <a:pt x="174683" y="2058300"/>
                  <a:pt x="177788" y="2050037"/>
                </a:cubicBezTo>
                <a:cubicBezTo>
                  <a:pt x="185247" y="2029838"/>
                  <a:pt x="169707" y="2016369"/>
                  <a:pt x="159450" y="2001067"/>
                </a:cubicBezTo>
                <a:cubicBezTo>
                  <a:pt x="149504" y="1985763"/>
                  <a:pt x="137691" y="1969543"/>
                  <a:pt x="134895" y="1952400"/>
                </a:cubicBezTo>
                <a:cubicBezTo>
                  <a:pt x="133031" y="1940465"/>
                  <a:pt x="142044" y="1923021"/>
                  <a:pt x="151990" y="1914144"/>
                </a:cubicBezTo>
                <a:cubicBezTo>
                  <a:pt x="204209" y="1867316"/>
                  <a:pt x="173127" y="1762030"/>
                  <a:pt x="271969" y="1748562"/>
                </a:cubicBezTo>
                <a:cubicBezTo>
                  <a:pt x="316415" y="1742443"/>
                  <a:pt x="337860" y="1703878"/>
                  <a:pt x="370497" y="1682760"/>
                </a:cubicBezTo>
                <a:cubicBezTo>
                  <a:pt x="483946" y="1608999"/>
                  <a:pt x="559787" y="1514119"/>
                  <a:pt x="594908" y="1383735"/>
                </a:cubicBezTo>
                <a:cubicBezTo>
                  <a:pt x="604543" y="1347620"/>
                  <a:pt x="641532" y="1318542"/>
                  <a:pt x="665465" y="1286713"/>
                </a:cubicBezTo>
                <a:cubicBezTo>
                  <a:pt x="653963" y="1263452"/>
                  <a:pt x="591178" y="1313647"/>
                  <a:pt x="613246" y="1252435"/>
                </a:cubicBezTo>
                <a:cubicBezTo>
                  <a:pt x="630030" y="1206524"/>
                  <a:pt x="672925" y="1178060"/>
                  <a:pt x="713332" y="1150820"/>
                </a:cubicBezTo>
                <a:cubicBezTo>
                  <a:pt x="759333" y="1119908"/>
                  <a:pt x="810307" y="1095117"/>
                  <a:pt x="831133" y="1037883"/>
                </a:cubicBezTo>
                <a:cubicBezTo>
                  <a:pt x="835485" y="1025640"/>
                  <a:pt x="849470" y="1012785"/>
                  <a:pt x="861903" y="1007887"/>
                </a:cubicBezTo>
                <a:cubicBezTo>
                  <a:pt x="1469751" y="63584"/>
                  <a:pt x="2910527" y="-1353"/>
                  <a:pt x="3239865" y="21"/>
                </a:cubicBezTo>
                <a:close/>
              </a:path>
            </a:pathLst>
          </a:custGeom>
          <a:noFill/>
          <a:extLst>
            <a:ext uri="{909E8E84-426E-40DD-AFC4-6F175D3DCCD1}">
              <a14:hiddenFill xmlns:a14="http://schemas.microsoft.com/office/drawing/2010/main">
                <a:solidFill>
                  <a:srgbClr val="FFFFFF"/>
                </a:solidFill>
              </a14:hiddenFill>
            </a:ext>
          </a:extLst>
        </p:spPr>
      </p:pic>
      <p:pic>
        <p:nvPicPr>
          <p:cNvPr id="6146" name="Picture 2" descr="Humorous artwork of two elderly women fighting over cinnamon buns on Craiyon">
            <a:extLst>
              <a:ext uri="{FF2B5EF4-FFF2-40B4-BE49-F238E27FC236}">
                <a16:creationId xmlns:a16="http://schemas.microsoft.com/office/drawing/2014/main" id="{B32BE7DE-2DB0-C1BE-D470-A8AE452840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5790" r="11788" b="-4"/>
          <a:stretch/>
        </p:blipFill>
        <p:spPr bwMode="auto">
          <a:xfrm>
            <a:off x="4453581" y="2785699"/>
            <a:ext cx="2853153" cy="3939767"/>
          </a:xfrm>
          <a:custGeom>
            <a:avLst/>
            <a:gdLst/>
            <a:ahLst/>
            <a:cxnLst/>
            <a:rect l="l" t="t" r="r" b="b"/>
            <a:pathLst>
              <a:path w="3458367" h="3476265">
                <a:moveTo>
                  <a:pt x="549716" y="15"/>
                </a:moveTo>
                <a:cubicBezTo>
                  <a:pt x="557611" y="271"/>
                  <a:pt x="565778" y="3856"/>
                  <a:pt x="573176" y="4995"/>
                </a:cubicBezTo>
                <a:cubicBezTo>
                  <a:pt x="736504" y="30493"/>
                  <a:pt x="899830" y="58040"/>
                  <a:pt x="1063336" y="82398"/>
                </a:cubicBezTo>
                <a:cubicBezTo>
                  <a:pt x="1216195" y="105163"/>
                  <a:pt x="1370136" y="110398"/>
                  <a:pt x="1523717" y="122237"/>
                </a:cubicBezTo>
                <a:cubicBezTo>
                  <a:pt x="1709602" y="136580"/>
                  <a:pt x="1895127" y="156841"/>
                  <a:pt x="2079929" y="188711"/>
                </a:cubicBezTo>
                <a:cubicBezTo>
                  <a:pt x="2208244" y="211023"/>
                  <a:pt x="2337823" y="226502"/>
                  <a:pt x="2467943" y="208745"/>
                </a:cubicBezTo>
                <a:cubicBezTo>
                  <a:pt x="2474439" y="207834"/>
                  <a:pt x="2481839" y="204876"/>
                  <a:pt x="2487253" y="207834"/>
                </a:cubicBezTo>
                <a:cubicBezTo>
                  <a:pt x="2550419" y="241073"/>
                  <a:pt x="2619357" y="217168"/>
                  <a:pt x="2684869" y="238113"/>
                </a:cubicBezTo>
                <a:cubicBezTo>
                  <a:pt x="2668085" y="318930"/>
                  <a:pt x="2596077" y="312327"/>
                  <a:pt x="2555471" y="368331"/>
                </a:cubicBezTo>
                <a:cubicBezTo>
                  <a:pt x="2621704" y="390639"/>
                  <a:pt x="2681259" y="413178"/>
                  <a:pt x="2741717" y="430023"/>
                </a:cubicBezTo>
                <a:cubicBezTo>
                  <a:pt x="2805785" y="447780"/>
                  <a:pt x="2860106" y="495816"/>
                  <a:pt x="2922728" y="517216"/>
                </a:cubicBezTo>
                <a:cubicBezTo>
                  <a:pt x="2936085" y="521769"/>
                  <a:pt x="2952146" y="537704"/>
                  <a:pt x="2956838" y="553184"/>
                </a:cubicBezTo>
                <a:cubicBezTo>
                  <a:pt x="2971997" y="603269"/>
                  <a:pt x="3274647" y="743732"/>
                  <a:pt x="3238914" y="788350"/>
                </a:cubicBezTo>
                <a:cubicBezTo>
                  <a:pt x="3224116" y="806791"/>
                  <a:pt x="3204986" y="819994"/>
                  <a:pt x="3184953" y="838207"/>
                </a:cubicBezTo>
                <a:cubicBezTo>
                  <a:pt x="3215093" y="872582"/>
                  <a:pt x="3249020" y="887608"/>
                  <a:pt x="3285115" y="897852"/>
                </a:cubicBezTo>
                <a:cubicBezTo>
                  <a:pt x="3295944" y="901039"/>
                  <a:pt x="3306591" y="907413"/>
                  <a:pt x="3307674" y="922894"/>
                </a:cubicBezTo>
                <a:cubicBezTo>
                  <a:pt x="3308757" y="939056"/>
                  <a:pt x="3297748" y="945429"/>
                  <a:pt x="3288544" y="952944"/>
                </a:cubicBezTo>
                <a:cubicBezTo>
                  <a:pt x="3275731" y="963415"/>
                  <a:pt x="3263278" y="972523"/>
                  <a:pt x="3247036" y="973888"/>
                </a:cubicBezTo>
                <a:cubicBezTo>
                  <a:pt x="3220325" y="975937"/>
                  <a:pt x="3207513" y="1005076"/>
                  <a:pt x="3191993" y="1026930"/>
                </a:cubicBezTo>
                <a:cubicBezTo>
                  <a:pt x="3183330" y="1039224"/>
                  <a:pt x="3178998" y="1064037"/>
                  <a:pt x="3194157" y="1068363"/>
                </a:cubicBezTo>
                <a:cubicBezTo>
                  <a:pt x="3230613" y="1078837"/>
                  <a:pt x="3227725" y="1109114"/>
                  <a:pt x="3226824" y="1143489"/>
                </a:cubicBezTo>
                <a:cubicBezTo>
                  <a:pt x="3225560" y="1186061"/>
                  <a:pt x="3204083" y="1205638"/>
                  <a:pt x="3177734" y="1222030"/>
                </a:cubicBezTo>
                <a:cubicBezTo>
                  <a:pt x="3168711" y="1227720"/>
                  <a:pt x="3155898" y="1227493"/>
                  <a:pt x="3152469" y="1245250"/>
                </a:cubicBezTo>
                <a:cubicBezTo>
                  <a:pt x="3167267" y="1262097"/>
                  <a:pt x="3185314" y="1248439"/>
                  <a:pt x="3201197" y="1253218"/>
                </a:cubicBezTo>
                <a:cubicBezTo>
                  <a:pt x="3214370" y="1257088"/>
                  <a:pt x="3236208" y="1255040"/>
                  <a:pt x="3218160" y="1286000"/>
                </a:cubicBezTo>
                <a:cubicBezTo>
                  <a:pt x="3212926" y="1294878"/>
                  <a:pt x="3219062" y="1301709"/>
                  <a:pt x="3225741" y="1302392"/>
                </a:cubicBezTo>
                <a:cubicBezTo>
                  <a:pt x="3279159" y="1309449"/>
                  <a:pt x="3254615" y="1372054"/>
                  <a:pt x="3271761" y="1405063"/>
                </a:cubicBezTo>
                <a:cubicBezTo>
                  <a:pt x="3276452" y="1414169"/>
                  <a:pt x="3271399" y="1429877"/>
                  <a:pt x="3263999" y="1433747"/>
                </a:cubicBezTo>
                <a:cubicBezTo>
                  <a:pt x="3216716" y="1459245"/>
                  <a:pt x="3210220" y="1520028"/>
                  <a:pt x="3187299" y="1572389"/>
                </a:cubicBezTo>
                <a:cubicBezTo>
                  <a:pt x="3212205" y="1593104"/>
                  <a:pt x="3241982" y="1597657"/>
                  <a:pt x="3268872" y="1611089"/>
                </a:cubicBezTo>
                <a:cubicBezTo>
                  <a:pt x="3296846" y="1625204"/>
                  <a:pt x="3296846" y="1635676"/>
                  <a:pt x="3273746" y="1676653"/>
                </a:cubicBezTo>
                <a:cubicBezTo>
                  <a:pt x="3333842" y="1685532"/>
                  <a:pt x="3333842" y="1685532"/>
                  <a:pt x="3315254" y="1749957"/>
                </a:cubicBezTo>
                <a:cubicBezTo>
                  <a:pt x="3365607" y="1755877"/>
                  <a:pt x="3398812" y="1786382"/>
                  <a:pt x="3406572" y="1853085"/>
                </a:cubicBezTo>
                <a:cubicBezTo>
                  <a:pt x="3410362" y="1885411"/>
                  <a:pt x="3433101" y="1900663"/>
                  <a:pt x="3458367" y="1922291"/>
                </a:cubicBezTo>
                <a:cubicBezTo>
                  <a:pt x="3426966" y="1943236"/>
                  <a:pt x="3405669" y="1986945"/>
                  <a:pt x="3369034" y="1940730"/>
                </a:cubicBezTo>
                <a:cubicBezTo>
                  <a:pt x="3355680" y="1923885"/>
                  <a:pt x="3356941" y="1945284"/>
                  <a:pt x="3355138" y="1951430"/>
                </a:cubicBezTo>
                <a:cubicBezTo>
                  <a:pt x="3350807" y="1966455"/>
                  <a:pt x="3359830" y="1976472"/>
                  <a:pt x="3365786" y="1987854"/>
                </a:cubicBezTo>
                <a:cubicBezTo>
                  <a:pt x="3371561" y="1999237"/>
                  <a:pt x="3378420" y="2011302"/>
                  <a:pt x="3380043" y="2024054"/>
                </a:cubicBezTo>
                <a:cubicBezTo>
                  <a:pt x="3381125" y="2032931"/>
                  <a:pt x="3375892" y="2045905"/>
                  <a:pt x="3370117" y="2052509"/>
                </a:cubicBezTo>
                <a:cubicBezTo>
                  <a:pt x="3339797" y="2087340"/>
                  <a:pt x="3357844" y="2165652"/>
                  <a:pt x="3300454" y="2175670"/>
                </a:cubicBezTo>
                <a:cubicBezTo>
                  <a:pt x="3274647" y="2180221"/>
                  <a:pt x="3262195" y="2208906"/>
                  <a:pt x="3243246" y="2224614"/>
                </a:cubicBezTo>
                <a:cubicBezTo>
                  <a:pt x="3177374" y="2279478"/>
                  <a:pt x="3133338" y="2350051"/>
                  <a:pt x="3112946" y="2447031"/>
                </a:cubicBezTo>
                <a:cubicBezTo>
                  <a:pt x="3107352" y="2473894"/>
                  <a:pt x="3085875" y="2495522"/>
                  <a:pt x="3071979" y="2519197"/>
                </a:cubicBezTo>
                <a:cubicBezTo>
                  <a:pt x="3078657" y="2536499"/>
                  <a:pt x="3115112" y="2499164"/>
                  <a:pt x="3102298" y="2544694"/>
                </a:cubicBezTo>
                <a:cubicBezTo>
                  <a:pt x="3092553" y="2578843"/>
                  <a:pt x="3067647" y="2600014"/>
                  <a:pt x="3044185" y="2620276"/>
                </a:cubicBezTo>
                <a:cubicBezTo>
                  <a:pt x="3017476" y="2643268"/>
                  <a:pt x="2987879" y="2661708"/>
                  <a:pt x="2975787" y="2704279"/>
                </a:cubicBezTo>
                <a:cubicBezTo>
                  <a:pt x="2973260" y="2713386"/>
                  <a:pt x="2965140" y="2722947"/>
                  <a:pt x="2957921" y="2726591"/>
                </a:cubicBezTo>
                <a:cubicBezTo>
                  <a:pt x="2581458" y="3475797"/>
                  <a:pt x="1654740" y="3480805"/>
                  <a:pt x="1547901" y="3475568"/>
                </a:cubicBezTo>
                <a:cubicBezTo>
                  <a:pt x="1418503" y="3468966"/>
                  <a:pt x="1296143" y="3422753"/>
                  <a:pt x="1176132" y="3365156"/>
                </a:cubicBezTo>
                <a:cubicBezTo>
                  <a:pt x="1125418" y="3340797"/>
                  <a:pt x="1078316" y="3306195"/>
                  <a:pt x="1029045" y="3279332"/>
                </a:cubicBezTo>
                <a:cubicBezTo>
                  <a:pt x="961009" y="3242223"/>
                  <a:pt x="908492" y="3171424"/>
                  <a:pt x="840634" y="3141601"/>
                </a:cubicBezTo>
                <a:cubicBezTo>
                  <a:pt x="770793" y="3110867"/>
                  <a:pt x="711057" y="3054638"/>
                  <a:pt x="639229" y="3030734"/>
                </a:cubicBezTo>
                <a:cubicBezTo>
                  <a:pt x="601330" y="3017985"/>
                  <a:pt x="564695" y="2994993"/>
                  <a:pt x="570649" y="2929200"/>
                </a:cubicBezTo>
                <a:cubicBezTo>
                  <a:pt x="572274" y="2910532"/>
                  <a:pt x="562349" y="2895282"/>
                  <a:pt x="546647" y="2900745"/>
                </a:cubicBezTo>
                <a:cubicBezTo>
                  <a:pt x="516690" y="2910989"/>
                  <a:pt x="503154" y="2883898"/>
                  <a:pt x="486550" y="2863636"/>
                </a:cubicBezTo>
                <a:cubicBezTo>
                  <a:pt x="456953" y="2827667"/>
                  <a:pt x="428801" y="2789422"/>
                  <a:pt x="381697" y="2783503"/>
                </a:cubicBezTo>
                <a:cubicBezTo>
                  <a:pt x="390720" y="2755272"/>
                  <a:pt x="406060" y="2759371"/>
                  <a:pt x="420137" y="2765290"/>
                </a:cubicBezTo>
                <a:cubicBezTo>
                  <a:pt x="457133" y="2780772"/>
                  <a:pt x="493769" y="2798300"/>
                  <a:pt x="530765" y="2813781"/>
                </a:cubicBezTo>
                <a:cubicBezTo>
                  <a:pt x="554948" y="2823799"/>
                  <a:pt x="578952" y="2837912"/>
                  <a:pt x="611257" y="2826755"/>
                </a:cubicBezTo>
                <a:cubicBezTo>
                  <a:pt x="583463" y="2769843"/>
                  <a:pt x="536180" y="2759598"/>
                  <a:pt x="497920" y="2742071"/>
                </a:cubicBezTo>
                <a:cubicBezTo>
                  <a:pt x="450096" y="2719988"/>
                  <a:pt x="421942" y="2678326"/>
                  <a:pt x="388193" y="2631885"/>
                </a:cubicBezTo>
                <a:cubicBezTo>
                  <a:pt x="423386" y="2620730"/>
                  <a:pt x="445223" y="2654879"/>
                  <a:pt x="472834" y="2653056"/>
                </a:cubicBezTo>
                <a:cubicBezTo>
                  <a:pt x="474279" y="2647140"/>
                  <a:pt x="476804" y="2638488"/>
                  <a:pt x="476444" y="2638259"/>
                </a:cubicBezTo>
                <a:cubicBezTo>
                  <a:pt x="431326" y="2612763"/>
                  <a:pt x="410211" y="2564956"/>
                  <a:pt x="403173" y="2507131"/>
                </a:cubicBezTo>
                <a:cubicBezTo>
                  <a:pt x="399563" y="2477310"/>
                  <a:pt x="383140" y="2467976"/>
                  <a:pt x="366897" y="2454316"/>
                </a:cubicBezTo>
                <a:cubicBezTo>
                  <a:pt x="310230" y="2405826"/>
                  <a:pt x="250314" y="2361890"/>
                  <a:pt x="203752" y="2295188"/>
                </a:cubicBezTo>
                <a:cubicBezTo>
                  <a:pt x="257532" y="2304066"/>
                  <a:pt x="300665" y="2347547"/>
                  <a:pt x="358597" y="2366215"/>
                </a:cubicBezTo>
                <a:cubicBezTo>
                  <a:pt x="312577" y="2292910"/>
                  <a:pt x="253020" y="2255803"/>
                  <a:pt x="198698" y="2211409"/>
                </a:cubicBezTo>
                <a:cubicBezTo>
                  <a:pt x="173974" y="2191149"/>
                  <a:pt x="151055" y="2165197"/>
                  <a:pt x="121097" y="2154269"/>
                </a:cubicBezTo>
                <a:cubicBezTo>
                  <a:pt x="110448" y="2150400"/>
                  <a:pt x="92943" y="2142204"/>
                  <a:pt x="101425" y="2120577"/>
                </a:cubicBezTo>
                <a:cubicBezTo>
                  <a:pt x="108643" y="2102593"/>
                  <a:pt x="122900" y="2108055"/>
                  <a:pt x="135895" y="2113292"/>
                </a:cubicBezTo>
                <a:cubicBezTo>
                  <a:pt x="167116" y="2126269"/>
                  <a:pt x="199421" y="2126495"/>
                  <a:pt x="241652" y="2126269"/>
                </a:cubicBezTo>
                <a:cubicBezTo>
                  <a:pt x="206279" y="2066851"/>
                  <a:pt x="141489" y="2084608"/>
                  <a:pt x="111170" y="2022231"/>
                </a:cubicBezTo>
                <a:cubicBezTo>
                  <a:pt x="149069" y="2011302"/>
                  <a:pt x="178305" y="2033841"/>
                  <a:pt x="208987" y="2038166"/>
                </a:cubicBezTo>
                <a:cubicBezTo>
                  <a:pt x="236777" y="2042036"/>
                  <a:pt x="243636" y="2031565"/>
                  <a:pt x="237139" y="1997188"/>
                </a:cubicBezTo>
                <a:cubicBezTo>
                  <a:pt x="227034" y="1943690"/>
                  <a:pt x="242193" y="1916371"/>
                  <a:pt x="282618" y="1930941"/>
                </a:cubicBezTo>
                <a:cubicBezTo>
                  <a:pt x="320155" y="1944601"/>
                  <a:pt x="324125" y="1924568"/>
                  <a:pt x="314019" y="1894062"/>
                </a:cubicBezTo>
                <a:cubicBezTo>
                  <a:pt x="299582" y="1849671"/>
                  <a:pt x="316004" y="1815295"/>
                  <a:pt x="327194" y="1777960"/>
                </a:cubicBezTo>
                <a:cubicBezTo>
                  <a:pt x="344339" y="1721045"/>
                  <a:pt x="337121" y="1693272"/>
                  <a:pt x="300123" y="1650929"/>
                </a:cubicBezTo>
                <a:cubicBezTo>
                  <a:pt x="279370" y="1627251"/>
                  <a:pt x="256992" y="1607219"/>
                  <a:pt x="226852" y="1586731"/>
                </a:cubicBezTo>
                <a:cubicBezTo>
                  <a:pt x="296334" y="1575576"/>
                  <a:pt x="223423" y="1538013"/>
                  <a:pt x="247968" y="1514564"/>
                </a:cubicBezTo>
                <a:cubicBezTo>
                  <a:pt x="297056" y="1505003"/>
                  <a:pt x="337121" y="1579673"/>
                  <a:pt x="403895" y="1558274"/>
                </a:cubicBezTo>
                <a:cubicBezTo>
                  <a:pt x="321420" y="1493619"/>
                  <a:pt x="230281" y="1472448"/>
                  <a:pt x="170546" y="1386396"/>
                </a:cubicBezTo>
                <a:cubicBezTo>
                  <a:pt x="184261" y="1366817"/>
                  <a:pt x="197977" y="1385030"/>
                  <a:pt x="209707" y="1377746"/>
                </a:cubicBezTo>
                <a:cubicBezTo>
                  <a:pt x="209346" y="1373192"/>
                  <a:pt x="210250" y="1366362"/>
                  <a:pt x="208083" y="1364314"/>
                </a:cubicBezTo>
                <a:cubicBezTo>
                  <a:pt x="163508" y="1317416"/>
                  <a:pt x="162784" y="1316279"/>
                  <a:pt x="210610" y="1281675"/>
                </a:cubicBezTo>
                <a:cubicBezTo>
                  <a:pt x="227394" y="1269609"/>
                  <a:pt x="225950" y="1258909"/>
                  <a:pt x="217108" y="1243657"/>
                </a:cubicBezTo>
                <a:cubicBezTo>
                  <a:pt x="210790" y="1232957"/>
                  <a:pt x="203211" y="1223395"/>
                  <a:pt x="206820" y="1199947"/>
                </a:cubicBezTo>
                <a:cubicBezTo>
                  <a:pt x="232988" y="1229998"/>
                  <a:pt x="359499" y="1220208"/>
                  <a:pt x="381877" y="1217021"/>
                </a:cubicBezTo>
                <a:cubicBezTo>
                  <a:pt x="406963" y="1213607"/>
                  <a:pt x="431688" y="1199037"/>
                  <a:pt x="458035" y="1207003"/>
                </a:cubicBezTo>
                <a:cubicBezTo>
                  <a:pt x="479150" y="1213381"/>
                  <a:pt x="576966" y="1275073"/>
                  <a:pt x="590863" y="1204273"/>
                </a:cubicBezTo>
                <a:cubicBezTo>
                  <a:pt x="591585" y="1200858"/>
                  <a:pt x="631107" y="1208826"/>
                  <a:pt x="652403" y="1212696"/>
                </a:cubicBezTo>
                <a:cubicBezTo>
                  <a:pt x="671172" y="1215883"/>
                  <a:pt x="692288" y="1229998"/>
                  <a:pt x="704920" y="1201769"/>
                </a:cubicBezTo>
                <a:cubicBezTo>
                  <a:pt x="712320" y="1185150"/>
                  <a:pt x="681820" y="1153051"/>
                  <a:pt x="654569" y="1150320"/>
                </a:cubicBezTo>
                <a:cubicBezTo>
                  <a:pt x="630926" y="1147814"/>
                  <a:pt x="606202" y="1144172"/>
                  <a:pt x="583643" y="1151001"/>
                </a:cubicBezTo>
                <a:cubicBezTo>
                  <a:pt x="555852" y="1159198"/>
                  <a:pt x="540873" y="1145995"/>
                  <a:pt x="533111" y="1117538"/>
                </a:cubicBezTo>
                <a:cubicBezTo>
                  <a:pt x="524450" y="1086122"/>
                  <a:pt x="507845" y="1071550"/>
                  <a:pt x="484926" y="1056980"/>
                </a:cubicBezTo>
                <a:cubicBezTo>
                  <a:pt x="429340" y="1021696"/>
                  <a:pt x="375921" y="980946"/>
                  <a:pt x="314922" y="960456"/>
                </a:cubicBezTo>
                <a:cubicBezTo>
                  <a:pt x="302830" y="956358"/>
                  <a:pt x="289476" y="950894"/>
                  <a:pt x="283881" y="923805"/>
                </a:cubicBezTo>
                <a:cubicBezTo>
                  <a:pt x="449013" y="964326"/>
                  <a:pt x="599526" y="1069958"/>
                  <a:pt x="769890" y="1063811"/>
                </a:cubicBezTo>
                <a:cubicBezTo>
                  <a:pt x="723329" y="1030346"/>
                  <a:pt x="669369" y="1028524"/>
                  <a:pt x="619738" y="1005076"/>
                </a:cubicBezTo>
                <a:cubicBezTo>
                  <a:pt x="654930" y="987546"/>
                  <a:pt x="687956" y="1005759"/>
                  <a:pt x="721344" y="1015777"/>
                </a:cubicBezTo>
                <a:cubicBezTo>
                  <a:pt x="749317" y="1023970"/>
                  <a:pt x="774583" y="1025337"/>
                  <a:pt x="777650" y="976393"/>
                </a:cubicBezTo>
                <a:cubicBezTo>
                  <a:pt x="776566" y="973205"/>
                  <a:pt x="776747" y="969107"/>
                  <a:pt x="776929" y="965238"/>
                </a:cubicBezTo>
                <a:cubicBezTo>
                  <a:pt x="767542" y="944976"/>
                  <a:pt x="752926" y="934504"/>
                  <a:pt x="735601" y="928584"/>
                </a:cubicBezTo>
                <a:cubicBezTo>
                  <a:pt x="725133" y="924942"/>
                  <a:pt x="711237" y="919478"/>
                  <a:pt x="711416" y="904909"/>
                </a:cubicBezTo>
                <a:cubicBezTo>
                  <a:pt x="711958" y="850955"/>
                  <a:pt x="678571" y="835246"/>
                  <a:pt x="645185" y="819539"/>
                </a:cubicBezTo>
                <a:cubicBezTo>
                  <a:pt x="663773" y="792676"/>
                  <a:pt x="678391" y="812481"/>
                  <a:pt x="692468" y="810433"/>
                </a:cubicBezTo>
                <a:cubicBezTo>
                  <a:pt x="701672" y="809067"/>
                  <a:pt x="709973" y="806563"/>
                  <a:pt x="709973" y="792676"/>
                </a:cubicBezTo>
                <a:cubicBezTo>
                  <a:pt x="710154" y="781065"/>
                  <a:pt x="705822" y="767861"/>
                  <a:pt x="696799" y="767635"/>
                </a:cubicBezTo>
                <a:cubicBezTo>
                  <a:pt x="640312" y="765585"/>
                  <a:pt x="609090" y="690914"/>
                  <a:pt x="550437" y="690687"/>
                </a:cubicBezTo>
                <a:cubicBezTo>
                  <a:pt x="515425" y="690687"/>
                  <a:pt x="568666" y="648572"/>
                  <a:pt x="539068" y="631042"/>
                </a:cubicBezTo>
                <a:cubicBezTo>
                  <a:pt x="532570" y="627171"/>
                  <a:pt x="556032" y="621254"/>
                  <a:pt x="566500" y="622164"/>
                </a:cubicBezTo>
                <a:cubicBezTo>
                  <a:pt x="576786" y="623074"/>
                  <a:pt x="585990" y="634229"/>
                  <a:pt x="598443" y="626261"/>
                </a:cubicBezTo>
                <a:cubicBezTo>
                  <a:pt x="605300" y="597806"/>
                  <a:pt x="587615" y="587332"/>
                  <a:pt x="572996" y="579365"/>
                </a:cubicBezTo>
                <a:cubicBezTo>
                  <a:pt x="539247" y="560925"/>
                  <a:pt x="506402" y="538615"/>
                  <a:pt x="469405" y="532013"/>
                </a:cubicBezTo>
                <a:cubicBezTo>
                  <a:pt x="456232" y="529737"/>
                  <a:pt x="488355" y="499231"/>
                  <a:pt x="494671" y="488532"/>
                </a:cubicBezTo>
                <a:cubicBezTo>
                  <a:pt x="345782" y="376071"/>
                  <a:pt x="166756" y="381762"/>
                  <a:pt x="0" y="290928"/>
                </a:cubicBezTo>
                <a:cubicBezTo>
                  <a:pt x="36817" y="273173"/>
                  <a:pt x="63887" y="286148"/>
                  <a:pt x="88973" y="288880"/>
                </a:cubicBezTo>
                <a:cubicBezTo>
                  <a:pt x="151595" y="295708"/>
                  <a:pt x="213498" y="309822"/>
                  <a:pt x="275940" y="318246"/>
                </a:cubicBezTo>
                <a:cubicBezTo>
                  <a:pt x="306620" y="322344"/>
                  <a:pt x="335134" y="337824"/>
                  <a:pt x="369424" y="313239"/>
                </a:cubicBezTo>
                <a:cubicBezTo>
                  <a:pt x="392343" y="296847"/>
                  <a:pt x="428980" y="314604"/>
                  <a:pt x="457133" y="329174"/>
                </a:cubicBezTo>
                <a:cubicBezTo>
                  <a:pt x="480414" y="341238"/>
                  <a:pt x="502612" y="344425"/>
                  <a:pt x="533474" y="329174"/>
                </a:cubicBezTo>
                <a:cubicBezTo>
                  <a:pt x="505501" y="319841"/>
                  <a:pt x="484023" y="311645"/>
                  <a:pt x="462006" y="305953"/>
                </a:cubicBezTo>
                <a:cubicBezTo>
                  <a:pt x="444501" y="301400"/>
                  <a:pt x="486189" y="282960"/>
                  <a:pt x="507484" y="285237"/>
                </a:cubicBezTo>
                <a:cubicBezTo>
                  <a:pt x="537263" y="288423"/>
                  <a:pt x="520479" y="276586"/>
                  <a:pt x="515425" y="260195"/>
                </a:cubicBezTo>
                <a:cubicBezTo>
                  <a:pt x="510012" y="242665"/>
                  <a:pt x="526074" y="237203"/>
                  <a:pt x="536180" y="240844"/>
                </a:cubicBezTo>
                <a:cubicBezTo>
                  <a:pt x="574980" y="255187"/>
                  <a:pt x="613602" y="229917"/>
                  <a:pt x="653668" y="250407"/>
                </a:cubicBezTo>
                <a:cubicBezTo>
                  <a:pt x="643561" y="199867"/>
                  <a:pt x="621723" y="177784"/>
                  <a:pt x="576064" y="170726"/>
                </a:cubicBezTo>
                <a:cubicBezTo>
                  <a:pt x="558919" y="167996"/>
                  <a:pt x="541053" y="172093"/>
                  <a:pt x="526254" y="157522"/>
                </a:cubicBezTo>
                <a:cubicBezTo>
                  <a:pt x="517771" y="149101"/>
                  <a:pt x="508207" y="139084"/>
                  <a:pt x="514884" y="123603"/>
                </a:cubicBezTo>
                <a:cubicBezTo>
                  <a:pt x="519577" y="112674"/>
                  <a:pt x="529684" y="112674"/>
                  <a:pt x="537985" y="116318"/>
                </a:cubicBezTo>
                <a:cubicBezTo>
                  <a:pt x="575162" y="132483"/>
                  <a:pt x="613963" y="138400"/>
                  <a:pt x="652764" y="144320"/>
                </a:cubicBezTo>
                <a:cubicBezTo>
                  <a:pt x="658720" y="145230"/>
                  <a:pt x="665397" y="148191"/>
                  <a:pt x="672075" y="133164"/>
                </a:cubicBezTo>
                <a:cubicBezTo>
                  <a:pt x="599526" y="108805"/>
                  <a:pt x="530585" y="74202"/>
                  <a:pt x="456051" y="60770"/>
                </a:cubicBezTo>
                <a:cubicBezTo>
                  <a:pt x="457133" y="54397"/>
                  <a:pt x="458215" y="48022"/>
                  <a:pt x="459299" y="41649"/>
                </a:cubicBezTo>
                <a:cubicBezTo>
                  <a:pt x="517591" y="50753"/>
                  <a:pt x="575884" y="59859"/>
                  <a:pt x="649515" y="71243"/>
                </a:cubicBezTo>
                <a:cubicBezTo>
                  <a:pt x="604218" y="35045"/>
                  <a:pt x="561446" y="47111"/>
                  <a:pt x="527879" y="15013"/>
                </a:cubicBezTo>
                <a:cubicBezTo>
                  <a:pt x="534195" y="2833"/>
                  <a:pt x="541820" y="-241"/>
                  <a:pt x="549716" y="15"/>
                </a:cubicBezTo>
                <a:close/>
              </a:path>
            </a:pathLst>
          </a:custGeom>
          <a:noFill/>
          <a:extLst>
            <a:ext uri="{909E8E84-426E-40DD-AFC4-6F175D3DCCD1}">
              <a14:hiddenFill xmlns:a14="http://schemas.microsoft.com/office/drawing/2010/main">
                <a:solidFill>
                  <a:srgbClr val="FFFFFF"/>
                </a:solidFill>
              </a14:hiddenFill>
            </a:ext>
          </a:extLst>
        </p:spPr>
      </p:pic>
      <p:pic>
        <p:nvPicPr>
          <p:cNvPr id="6152" name="Picture 8" descr="Love Triangle Images – Browse 62,711 Stock Photos, Vectors, and Video |  Adobe Stock">
            <a:extLst>
              <a:ext uri="{FF2B5EF4-FFF2-40B4-BE49-F238E27FC236}">
                <a16:creationId xmlns:a16="http://schemas.microsoft.com/office/drawing/2014/main" id="{11EF6BAB-22EF-5202-1005-092196A7F7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3540" r="13297" b="-2"/>
          <a:stretch/>
        </p:blipFill>
        <p:spPr bwMode="auto">
          <a:xfrm>
            <a:off x="6270147" y="164289"/>
            <a:ext cx="3778398" cy="4008035"/>
          </a:xfrm>
          <a:custGeom>
            <a:avLst/>
            <a:gdLst/>
            <a:ahLst/>
            <a:cxnLst/>
            <a:rect l="l" t="t" r="r" b="b"/>
            <a:pathLst>
              <a:path w="4579876" h="3536502">
                <a:moveTo>
                  <a:pt x="457312" y="0"/>
                </a:moveTo>
                <a:lnTo>
                  <a:pt x="4579876" y="0"/>
                </a:lnTo>
                <a:lnTo>
                  <a:pt x="4579876" y="3057029"/>
                </a:lnTo>
                <a:lnTo>
                  <a:pt x="4508441" y="3086568"/>
                </a:lnTo>
                <a:cubicBezTo>
                  <a:pt x="4391572" y="3126663"/>
                  <a:pt x="4301124" y="3221848"/>
                  <a:pt x="4183947" y="3271738"/>
                </a:cubicBezTo>
                <a:cubicBezTo>
                  <a:pt x="4099090" y="3307854"/>
                  <a:pt x="4017967" y="3354374"/>
                  <a:pt x="3930625" y="3387123"/>
                </a:cubicBezTo>
                <a:cubicBezTo>
                  <a:pt x="3723932" y="3464557"/>
                  <a:pt x="3513195" y="3526689"/>
                  <a:pt x="3290337" y="3535564"/>
                </a:cubicBezTo>
                <a:cubicBezTo>
                  <a:pt x="3106332" y="3542605"/>
                  <a:pt x="1510274" y="3535872"/>
                  <a:pt x="861903" y="2528615"/>
                </a:cubicBezTo>
                <a:cubicBezTo>
                  <a:pt x="849470" y="2523717"/>
                  <a:pt x="835485" y="2510862"/>
                  <a:pt x="831133" y="2498619"/>
                </a:cubicBezTo>
                <a:cubicBezTo>
                  <a:pt x="810307" y="2441385"/>
                  <a:pt x="759333" y="2416594"/>
                  <a:pt x="713333" y="2385682"/>
                </a:cubicBezTo>
                <a:cubicBezTo>
                  <a:pt x="672925" y="2358442"/>
                  <a:pt x="630030" y="2329978"/>
                  <a:pt x="613246" y="2284067"/>
                </a:cubicBezTo>
                <a:cubicBezTo>
                  <a:pt x="591179" y="2222855"/>
                  <a:pt x="653963" y="2273050"/>
                  <a:pt x="665465" y="2249789"/>
                </a:cubicBezTo>
                <a:cubicBezTo>
                  <a:pt x="641532" y="2217960"/>
                  <a:pt x="604543" y="2188882"/>
                  <a:pt x="594908" y="2152767"/>
                </a:cubicBezTo>
                <a:cubicBezTo>
                  <a:pt x="559787" y="2022383"/>
                  <a:pt x="483946" y="1927503"/>
                  <a:pt x="370497" y="1853742"/>
                </a:cubicBezTo>
                <a:cubicBezTo>
                  <a:pt x="337861" y="1832624"/>
                  <a:pt x="316415" y="1794059"/>
                  <a:pt x="271969" y="1787940"/>
                </a:cubicBezTo>
                <a:cubicBezTo>
                  <a:pt x="173127" y="1774472"/>
                  <a:pt x="204209" y="1669186"/>
                  <a:pt x="151990" y="1622358"/>
                </a:cubicBezTo>
                <a:cubicBezTo>
                  <a:pt x="142044" y="1613481"/>
                  <a:pt x="133031" y="1596037"/>
                  <a:pt x="134895" y="1584102"/>
                </a:cubicBezTo>
                <a:cubicBezTo>
                  <a:pt x="137691" y="1566959"/>
                  <a:pt x="149504" y="1550739"/>
                  <a:pt x="159450" y="1535435"/>
                </a:cubicBezTo>
                <a:cubicBezTo>
                  <a:pt x="169708" y="1520133"/>
                  <a:pt x="185247" y="1506664"/>
                  <a:pt x="177788" y="1486465"/>
                </a:cubicBezTo>
                <a:cubicBezTo>
                  <a:pt x="174683" y="1478202"/>
                  <a:pt x="176855" y="1449432"/>
                  <a:pt x="153856" y="1472079"/>
                </a:cubicBezTo>
                <a:cubicBezTo>
                  <a:pt x="90760" y="1534212"/>
                  <a:pt x="54082" y="1475449"/>
                  <a:pt x="0" y="1447289"/>
                </a:cubicBezTo>
                <a:cubicBezTo>
                  <a:pt x="43515" y="1418212"/>
                  <a:pt x="82677" y="1397707"/>
                  <a:pt x="89205" y="1354247"/>
                </a:cubicBezTo>
                <a:cubicBezTo>
                  <a:pt x="102570" y="1264569"/>
                  <a:pt x="159758" y="1223557"/>
                  <a:pt x="246479" y="1215599"/>
                </a:cubicBezTo>
                <a:cubicBezTo>
                  <a:pt x="214465" y="1128983"/>
                  <a:pt x="214465" y="1128983"/>
                  <a:pt x="317968" y="1117045"/>
                </a:cubicBezTo>
                <a:cubicBezTo>
                  <a:pt x="278183" y="1061955"/>
                  <a:pt x="278183" y="1047876"/>
                  <a:pt x="326362" y="1028900"/>
                </a:cubicBezTo>
                <a:cubicBezTo>
                  <a:pt x="372673" y="1010841"/>
                  <a:pt x="423957" y="1004720"/>
                  <a:pt x="466852" y="976870"/>
                </a:cubicBezTo>
                <a:cubicBezTo>
                  <a:pt x="427377" y="906475"/>
                  <a:pt x="416188" y="824756"/>
                  <a:pt x="334754" y="790475"/>
                </a:cubicBezTo>
                <a:cubicBezTo>
                  <a:pt x="322010" y="785272"/>
                  <a:pt x="313307" y="764154"/>
                  <a:pt x="321386" y="751912"/>
                </a:cubicBezTo>
                <a:cubicBezTo>
                  <a:pt x="350915" y="707534"/>
                  <a:pt x="308644" y="623365"/>
                  <a:pt x="400645" y="613877"/>
                </a:cubicBezTo>
                <a:cubicBezTo>
                  <a:pt x="412147" y="612959"/>
                  <a:pt x="422716" y="603776"/>
                  <a:pt x="413701" y="591839"/>
                </a:cubicBezTo>
                <a:cubicBezTo>
                  <a:pt x="382618" y="550216"/>
                  <a:pt x="420228" y="552969"/>
                  <a:pt x="442917" y="547767"/>
                </a:cubicBezTo>
                <a:cubicBezTo>
                  <a:pt x="470271" y="541341"/>
                  <a:pt x="501353" y="559703"/>
                  <a:pt x="526840" y="537055"/>
                </a:cubicBezTo>
                <a:cubicBezTo>
                  <a:pt x="520932" y="513181"/>
                  <a:pt x="498866" y="513487"/>
                  <a:pt x="483325" y="505836"/>
                </a:cubicBezTo>
                <a:cubicBezTo>
                  <a:pt x="437946" y="483799"/>
                  <a:pt x="400956" y="457479"/>
                  <a:pt x="398780" y="400243"/>
                </a:cubicBezTo>
                <a:cubicBezTo>
                  <a:pt x="397229" y="354028"/>
                  <a:pt x="392255" y="313323"/>
                  <a:pt x="455041" y="299242"/>
                </a:cubicBezTo>
                <a:cubicBezTo>
                  <a:pt x="481149" y="293426"/>
                  <a:pt x="473687" y="260067"/>
                  <a:pt x="458769" y="243538"/>
                </a:cubicBezTo>
                <a:cubicBezTo>
                  <a:pt x="432038" y="214157"/>
                  <a:pt x="409972" y="174981"/>
                  <a:pt x="363969" y="172227"/>
                </a:cubicBezTo>
                <a:cubicBezTo>
                  <a:pt x="335995" y="170391"/>
                  <a:pt x="314549" y="158146"/>
                  <a:pt x="292481" y="144069"/>
                </a:cubicBezTo>
                <a:cubicBezTo>
                  <a:pt x="276630" y="133966"/>
                  <a:pt x="257670" y="125398"/>
                  <a:pt x="259534" y="103668"/>
                </a:cubicBezTo>
                <a:cubicBezTo>
                  <a:pt x="261399" y="82855"/>
                  <a:pt x="279736" y="74286"/>
                  <a:pt x="298387" y="70001"/>
                </a:cubicBezTo>
                <a:cubicBezTo>
                  <a:pt x="345011" y="59672"/>
                  <a:pt x="389535" y="45726"/>
                  <a:pt x="430782" y="19902"/>
                </a:cubicBezTo>
                <a:close/>
              </a:path>
            </a:pathLst>
          </a:custGeom>
          <a:noFill/>
          <a:extLst>
            <a:ext uri="{909E8E84-426E-40DD-AFC4-6F175D3DCCD1}">
              <a14:hiddenFill xmlns:a14="http://schemas.microsoft.com/office/drawing/2010/main">
                <a:solidFill>
                  <a:srgbClr val="FFFFFF"/>
                </a:solidFill>
              </a14:hiddenFill>
            </a:ext>
          </a:extLst>
        </p:spPr>
      </p:pic>
      <p:pic>
        <p:nvPicPr>
          <p:cNvPr id="3" name="Audio Recording Mar 16, 2025 at 9:12:52 PM">
            <a:hlinkClick r:id="" action="ppaction://media"/>
            <a:extLst>
              <a:ext uri="{FF2B5EF4-FFF2-40B4-BE49-F238E27FC236}">
                <a16:creationId xmlns:a16="http://schemas.microsoft.com/office/drawing/2014/main" id="{25F09E8A-AFD8-B33E-557D-3C7B87FE0D4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6270147" y="6319066"/>
            <a:ext cx="812800" cy="812800"/>
          </a:xfrm>
          <a:prstGeom prst="rect">
            <a:avLst/>
          </a:prstGeom>
        </p:spPr>
      </p:pic>
    </p:spTree>
    <p:extLst>
      <p:ext uri="{BB962C8B-B14F-4D97-AF65-F5344CB8AC3E}">
        <p14:creationId xmlns:p14="http://schemas.microsoft.com/office/powerpoint/2010/main" val="258771774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74F79CA-B243-B0E9-8F09-541258380BC3}"/>
            </a:ext>
          </a:extLst>
        </p:cNvPr>
        <p:cNvGrpSpPr/>
        <p:nvPr/>
      </p:nvGrpSpPr>
      <p:grpSpPr>
        <a:xfrm>
          <a:off x="0" y="0"/>
          <a:ext cx="0" cy="0"/>
          <a:chOff x="0" y="0"/>
          <a:chExt cx="0" cy="0"/>
        </a:xfrm>
      </p:grpSpPr>
      <p:sp useBgFill="1">
        <p:nvSpPr>
          <p:cNvPr id="5145" name="Rectangle 5144">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055885" cy="7772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B6170C8-9A74-B9D9-1655-E00E7C110766}"/>
              </a:ext>
            </a:extLst>
          </p:cNvPr>
          <p:cNvSpPr txBox="1"/>
          <p:nvPr/>
        </p:nvSpPr>
        <p:spPr>
          <a:xfrm>
            <a:off x="533400" y="554812"/>
            <a:ext cx="3148280" cy="6150787"/>
          </a:xfrm>
          <a:prstGeom prst="rect">
            <a:avLst/>
          </a:prstGeom>
        </p:spPr>
        <p:txBody>
          <a:bodyPr vert="horz" lIns="91440" tIns="45720" rIns="91440" bIns="45720" rtlCol="0">
            <a:normAutofit fontScale="25000" lnSpcReduction="20000"/>
          </a:bodyPr>
          <a:lstStyle/>
          <a:p>
            <a:pPr>
              <a:lnSpc>
                <a:spcPct val="90000"/>
              </a:lnSpc>
              <a:spcAft>
                <a:spcPts val="600"/>
              </a:spcAft>
            </a:pPr>
            <a:r>
              <a:rPr lang="en-US" sz="9600" b="1" dirty="0">
                <a:solidFill>
                  <a:srgbClr val="FF0000"/>
                </a:solidFill>
              </a:rPr>
              <a:t>DALAWANG SABONG ANG NANGYARI SA MGA KABANATANG ITO!</a:t>
            </a:r>
          </a:p>
          <a:p>
            <a:pPr>
              <a:lnSpc>
                <a:spcPct val="90000"/>
              </a:lnSpc>
              <a:spcAft>
                <a:spcPts val="600"/>
              </a:spcAft>
            </a:pPr>
            <a:endParaRPr lang="en-US" sz="6400" b="1" dirty="0">
              <a:solidFill>
                <a:srgbClr val="FF0000"/>
              </a:solidFill>
            </a:endParaRPr>
          </a:p>
          <a:p>
            <a:pPr>
              <a:lnSpc>
                <a:spcPct val="90000"/>
              </a:lnSpc>
              <a:spcAft>
                <a:spcPts val="600"/>
              </a:spcAft>
            </a:pPr>
            <a:r>
              <a:rPr lang="en-US" sz="6400" b="1" dirty="0">
                <a:solidFill>
                  <a:srgbClr val="FF0000"/>
                </a:solidFill>
              </a:rPr>
              <a:t>1. ANG AKTUWAL NA SABONG NA BISYO NG MARAMING PILIPINO NOON PA MANG PANAHON NG KASTILA!</a:t>
            </a:r>
          </a:p>
          <a:p>
            <a:pPr>
              <a:lnSpc>
                <a:spcPct val="90000"/>
              </a:lnSpc>
              <a:spcAft>
                <a:spcPts val="600"/>
              </a:spcAft>
            </a:pPr>
            <a:r>
              <a:rPr lang="en-US" sz="6400" dirty="0" err="1"/>
              <a:t>Talo</a:t>
            </a:r>
            <a:r>
              <a:rPr lang="en-US" sz="6400" dirty="0"/>
              <a:t> ang </a:t>
            </a:r>
            <a:r>
              <a:rPr lang="en-US" sz="6400" dirty="0" err="1"/>
              <a:t>mga</a:t>
            </a:r>
            <a:r>
              <a:rPr lang="en-US" sz="6400" dirty="0"/>
              <a:t> </a:t>
            </a:r>
            <a:r>
              <a:rPr lang="en-US" sz="6400" dirty="0" err="1"/>
              <a:t>kalalakihang</a:t>
            </a:r>
            <a:r>
              <a:rPr lang="en-US" sz="6400" dirty="0"/>
              <a:t> </a:t>
            </a:r>
            <a:r>
              <a:rPr lang="en-US" sz="6400" dirty="0" err="1"/>
              <a:t>nagugumon</a:t>
            </a:r>
            <a:r>
              <a:rPr lang="en-US" sz="6400" dirty="0"/>
              <a:t> </a:t>
            </a:r>
            <a:r>
              <a:rPr lang="en-US" sz="6400" dirty="0" err="1"/>
              <a:t>sa</a:t>
            </a:r>
            <a:r>
              <a:rPr lang="en-US" sz="6400" dirty="0"/>
              <a:t> </a:t>
            </a:r>
            <a:r>
              <a:rPr lang="en-US" sz="6400" dirty="0" err="1"/>
              <a:t>sabong</a:t>
            </a:r>
            <a:r>
              <a:rPr lang="en-US" sz="6400" dirty="0"/>
              <a:t> </a:t>
            </a:r>
            <a:r>
              <a:rPr lang="en-US" sz="6400" dirty="0" err="1"/>
              <a:t>nang</a:t>
            </a:r>
            <a:r>
              <a:rPr lang="en-US" sz="6400" dirty="0"/>
              <a:t> </a:t>
            </a:r>
            <a:r>
              <a:rPr lang="en-US" sz="6400" dirty="0" err="1"/>
              <a:t>malaking</a:t>
            </a:r>
            <a:r>
              <a:rPr lang="en-US" sz="6400" dirty="0"/>
              <a:t> </a:t>
            </a:r>
            <a:r>
              <a:rPr lang="en-US" sz="6400" dirty="0" err="1"/>
              <a:t>halaga</a:t>
            </a:r>
            <a:r>
              <a:rPr lang="en-US" sz="6400" dirty="0"/>
              <a:t> ng </a:t>
            </a:r>
            <a:r>
              <a:rPr lang="en-US" sz="6400" dirty="0" err="1"/>
              <a:t>pera</a:t>
            </a:r>
            <a:r>
              <a:rPr lang="en-US" sz="6400" dirty="0"/>
              <a:t> </a:t>
            </a:r>
            <a:r>
              <a:rPr lang="en-US" sz="6400" dirty="0" err="1"/>
              <a:t>dahil</a:t>
            </a:r>
            <a:r>
              <a:rPr lang="en-US" sz="6400" dirty="0"/>
              <a:t> </a:t>
            </a:r>
            <a:r>
              <a:rPr lang="en-US" sz="6400" dirty="0" err="1"/>
              <a:t>sugal</a:t>
            </a:r>
            <a:r>
              <a:rPr lang="en-US" sz="6400" dirty="0"/>
              <a:t> </a:t>
            </a:r>
            <a:r>
              <a:rPr lang="en-US" sz="6400" dirty="0" err="1"/>
              <a:t>ito</a:t>
            </a:r>
            <a:r>
              <a:rPr lang="en-US" sz="6400" dirty="0"/>
              <a:t>! Manalo ka man ay </a:t>
            </a:r>
            <a:r>
              <a:rPr lang="en-US" sz="6400" dirty="0" err="1"/>
              <a:t>marami</a:t>
            </a:r>
            <a:r>
              <a:rPr lang="en-US" sz="6400" dirty="0"/>
              <a:t> ka ring </a:t>
            </a:r>
            <a:r>
              <a:rPr lang="en-US" sz="6400" dirty="0" err="1"/>
              <a:t>naipatalo</a:t>
            </a:r>
            <a:r>
              <a:rPr lang="en-US" sz="6400" dirty="0"/>
              <a:t>! </a:t>
            </a:r>
            <a:r>
              <a:rPr lang="en-US" sz="6400" dirty="0" err="1"/>
              <a:t>Lugi</a:t>
            </a:r>
            <a:r>
              <a:rPr lang="en-US" sz="6400" dirty="0"/>
              <a:t> </a:t>
            </a:r>
            <a:r>
              <a:rPr lang="en-US" sz="6400" dirty="0" err="1"/>
              <a:t>rin</a:t>
            </a:r>
            <a:r>
              <a:rPr lang="en-US" sz="6400" dirty="0"/>
              <a:t> ang </a:t>
            </a:r>
            <a:r>
              <a:rPr lang="en-US" sz="6400" dirty="0" err="1"/>
              <a:t>kanilang</a:t>
            </a:r>
            <a:r>
              <a:rPr lang="en-US" sz="6400" dirty="0"/>
              <a:t> </a:t>
            </a:r>
            <a:r>
              <a:rPr lang="en-US" sz="6400" dirty="0" err="1"/>
              <a:t>mga</a:t>
            </a:r>
            <a:r>
              <a:rPr lang="en-US" sz="6400" dirty="0"/>
              <a:t> </a:t>
            </a:r>
            <a:r>
              <a:rPr lang="en-US" sz="6400" dirty="0" err="1"/>
              <a:t>pamilya</a:t>
            </a:r>
            <a:r>
              <a:rPr lang="en-US" sz="6400" dirty="0"/>
              <a:t> </a:t>
            </a:r>
            <a:r>
              <a:rPr lang="en-US" sz="6400" dirty="0" err="1"/>
              <a:t>dahil</a:t>
            </a:r>
            <a:r>
              <a:rPr lang="en-US" sz="6400" dirty="0"/>
              <a:t> mas </a:t>
            </a:r>
            <a:r>
              <a:rPr lang="en-US" sz="6400" dirty="0" err="1"/>
              <a:t>madalas</a:t>
            </a:r>
            <a:r>
              <a:rPr lang="en-US" sz="6400" dirty="0"/>
              <a:t> pa </a:t>
            </a:r>
            <a:r>
              <a:rPr lang="en-US" sz="6400" dirty="0" err="1"/>
              <a:t>sila</a:t>
            </a:r>
            <a:r>
              <a:rPr lang="en-US" sz="6400" dirty="0"/>
              <a:t> </a:t>
            </a:r>
            <a:r>
              <a:rPr lang="en-US" sz="6400" dirty="0" err="1"/>
              <a:t>sa</a:t>
            </a:r>
            <a:r>
              <a:rPr lang="en-US" sz="6400" dirty="0"/>
              <a:t> </a:t>
            </a:r>
            <a:r>
              <a:rPr lang="en-US" sz="6400" dirty="0" err="1"/>
              <a:t>sabungan</a:t>
            </a:r>
            <a:r>
              <a:rPr lang="en-US" sz="6400" dirty="0"/>
              <a:t> o </a:t>
            </a:r>
            <a:r>
              <a:rPr lang="en-US" sz="6400" dirty="0" err="1"/>
              <a:t>sa</a:t>
            </a:r>
            <a:r>
              <a:rPr lang="en-US" sz="6400" dirty="0"/>
              <a:t> </a:t>
            </a:r>
            <a:r>
              <a:rPr lang="en-US" sz="6400" dirty="0" err="1"/>
              <a:t>pag-aalaga</a:t>
            </a:r>
            <a:r>
              <a:rPr lang="en-US" sz="6400" dirty="0"/>
              <a:t> ng </a:t>
            </a:r>
            <a:r>
              <a:rPr lang="en-US" sz="6400" dirty="0" err="1"/>
              <a:t>panabong</a:t>
            </a:r>
            <a:r>
              <a:rPr lang="en-US" sz="6400" dirty="0"/>
              <a:t> </a:t>
            </a:r>
            <a:r>
              <a:rPr lang="en-US" sz="6400" dirty="0" err="1"/>
              <a:t>na</a:t>
            </a:r>
            <a:r>
              <a:rPr lang="en-US" sz="6400" dirty="0"/>
              <a:t> manok </a:t>
            </a:r>
            <a:r>
              <a:rPr lang="en-US" sz="6400" dirty="0" err="1"/>
              <a:t>kaysa</a:t>
            </a:r>
            <a:r>
              <a:rPr lang="en-US" sz="6400" dirty="0"/>
              <a:t> </a:t>
            </a:r>
            <a:r>
              <a:rPr lang="en-US" sz="6400" dirty="0" err="1"/>
              <a:t>harapin</a:t>
            </a:r>
            <a:r>
              <a:rPr lang="en-US" sz="6400" dirty="0"/>
              <a:t> at </a:t>
            </a:r>
            <a:r>
              <a:rPr lang="en-US" sz="6400" dirty="0" err="1"/>
              <a:t>alagaan</a:t>
            </a:r>
            <a:r>
              <a:rPr lang="en-US" sz="6400" dirty="0"/>
              <a:t> ang </a:t>
            </a:r>
            <a:r>
              <a:rPr lang="en-US" sz="6400" dirty="0" err="1"/>
              <a:t>kanilang</a:t>
            </a:r>
            <a:r>
              <a:rPr lang="en-US" sz="6400" dirty="0"/>
              <a:t> </a:t>
            </a:r>
            <a:r>
              <a:rPr lang="en-US" sz="6400" dirty="0" err="1"/>
              <a:t>pamilya</a:t>
            </a:r>
            <a:r>
              <a:rPr lang="en-US" sz="6400" dirty="0"/>
              <a:t>! Si Pedro ay </a:t>
            </a:r>
            <a:r>
              <a:rPr lang="en-US" sz="6400" dirty="0" err="1"/>
              <a:t>isang</a:t>
            </a:r>
            <a:r>
              <a:rPr lang="en-US" sz="6400" dirty="0"/>
              <a:t> </a:t>
            </a:r>
            <a:r>
              <a:rPr lang="en-US" sz="6400" dirty="0" err="1"/>
              <a:t>halimbawang</a:t>
            </a:r>
            <a:r>
              <a:rPr lang="en-US" sz="6400" dirty="0"/>
              <a:t> </a:t>
            </a:r>
            <a:r>
              <a:rPr lang="en-US" sz="6400" dirty="0" err="1"/>
              <a:t>sugarol</a:t>
            </a:r>
            <a:r>
              <a:rPr lang="en-US" sz="6400" dirty="0"/>
              <a:t> ng </a:t>
            </a:r>
            <a:r>
              <a:rPr lang="en-US" sz="6400" dirty="0" err="1"/>
              <a:t>sabong</a:t>
            </a:r>
            <a:r>
              <a:rPr lang="en-US" sz="6400" dirty="0"/>
              <a:t>!</a:t>
            </a:r>
          </a:p>
          <a:p>
            <a:pPr>
              <a:lnSpc>
                <a:spcPct val="90000"/>
              </a:lnSpc>
              <a:spcAft>
                <a:spcPts val="600"/>
              </a:spcAft>
            </a:pPr>
            <a:endParaRPr lang="en-US" sz="6400" b="1" dirty="0">
              <a:solidFill>
                <a:srgbClr val="FF0000"/>
              </a:solidFill>
            </a:endParaRPr>
          </a:p>
          <a:p>
            <a:pPr>
              <a:lnSpc>
                <a:spcPct val="90000"/>
              </a:lnSpc>
              <a:spcAft>
                <a:spcPts val="600"/>
              </a:spcAft>
            </a:pPr>
            <a:r>
              <a:rPr lang="en-US" sz="6400" b="1" dirty="0">
                <a:solidFill>
                  <a:srgbClr val="FF0000"/>
                </a:solidFill>
              </a:rPr>
              <a:t>2. ANG AWAY NINA DOÑA CONSOLACION AT DOÑA VICTORINA?</a:t>
            </a:r>
            <a:endParaRPr lang="en-US" sz="6400" dirty="0"/>
          </a:p>
          <a:p>
            <a:pPr algn="just">
              <a:lnSpc>
                <a:spcPct val="90000"/>
              </a:lnSpc>
              <a:spcAft>
                <a:spcPts val="600"/>
              </a:spcAft>
            </a:pPr>
            <a:r>
              <a:rPr lang="en-US" sz="6400" dirty="0"/>
              <a:t>Sa away </a:t>
            </a:r>
            <a:r>
              <a:rPr lang="en-US" sz="6400" dirty="0" err="1"/>
              <a:t>nina</a:t>
            </a:r>
            <a:r>
              <a:rPr lang="en-US" sz="6400" dirty="0"/>
              <a:t> Doña Consolacion at Doña Victorina ay </a:t>
            </a:r>
            <a:r>
              <a:rPr lang="en-US" sz="6400" dirty="0" err="1"/>
              <a:t>nabubunyag</a:t>
            </a:r>
            <a:r>
              <a:rPr lang="en-US" sz="6400" dirty="0"/>
              <a:t> ang </a:t>
            </a:r>
            <a:r>
              <a:rPr lang="en-US" sz="6400" dirty="0" err="1"/>
              <a:t>kolonyal</a:t>
            </a:r>
            <a:r>
              <a:rPr lang="en-US" sz="6400" dirty="0"/>
              <a:t> </a:t>
            </a:r>
            <a:r>
              <a:rPr lang="en-US" sz="6400" dirty="0" err="1"/>
              <a:t>nilang</a:t>
            </a:r>
            <a:r>
              <a:rPr lang="en-US" sz="6400" dirty="0"/>
              <a:t> </a:t>
            </a:r>
            <a:r>
              <a:rPr lang="en-US" sz="6400" dirty="0" err="1"/>
              <a:t>pag-iisip</a:t>
            </a:r>
            <a:r>
              <a:rPr lang="en-US" sz="6400" dirty="0"/>
              <a:t> at </a:t>
            </a:r>
            <a:r>
              <a:rPr lang="en-US" sz="6400" dirty="0" err="1"/>
              <a:t>mababang</a:t>
            </a:r>
            <a:r>
              <a:rPr lang="en-US" sz="6400" dirty="0"/>
              <a:t> </a:t>
            </a:r>
            <a:r>
              <a:rPr lang="en-US" sz="6400" dirty="0" err="1"/>
              <a:t>pagtingin</a:t>
            </a:r>
            <a:r>
              <a:rPr lang="en-US" sz="6400" dirty="0"/>
              <a:t> </a:t>
            </a:r>
            <a:r>
              <a:rPr lang="en-US" sz="6400" dirty="0" err="1"/>
              <a:t>sa</a:t>
            </a:r>
            <a:r>
              <a:rPr lang="en-US" sz="6400" dirty="0"/>
              <a:t> </a:t>
            </a:r>
            <a:r>
              <a:rPr lang="en-US" sz="6400" dirty="0" err="1"/>
              <a:t>kapwa</a:t>
            </a:r>
            <a:r>
              <a:rPr lang="en-US" sz="6400" dirty="0"/>
              <a:t> Pilipino!</a:t>
            </a:r>
          </a:p>
          <a:p>
            <a:pPr>
              <a:lnSpc>
                <a:spcPct val="90000"/>
              </a:lnSpc>
              <a:spcAft>
                <a:spcPts val="600"/>
              </a:spcAft>
            </a:pPr>
            <a:endParaRPr lang="en-US" sz="1900" dirty="0"/>
          </a:p>
        </p:txBody>
      </p:sp>
      <p:pic>
        <p:nvPicPr>
          <p:cNvPr id="5122" name="Picture 2" descr="Sabong Vector Images | Depositphotos">
            <a:extLst>
              <a:ext uri="{FF2B5EF4-FFF2-40B4-BE49-F238E27FC236}">
                <a16:creationId xmlns:a16="http://schemas.microsoft.com/office/drawing/2014/main" id="{F3880591-AB7E-9A52-A594-488683B9FC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3611" r="1" b="12108"/>
          <a:stretch/>
        </p:blipFill>
        <p:spPr bwMode="auto">
          <a:xfrm>
            <a:off x="4046060" y="-4"/>
            <a:ext cx="6012340" cy="4186954"/>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a:noFill/>
          <a:extLst>
            <a:ext uri="{909E8E84-426E-40DD-AFC4-6F175D3DCCD1}">
              <a14:hiddenFill xmlns:a14="http://schemas.microsoft.com/office/drawing/2010/main">
                <a:solidFill>
                  <a:srgbClr val="FFFFFF"/>
                </a:solidFill>
              </a14:hiddenFill>
            </a:ext>
          </a:extLst>
        </p:spPr>
      </p:pic>
      <p:pic>
        <p:nvPicPr>
          <p:cNvPr id="5124" name="Picture 4" descr="Cartoon Two Women Arguing Stock Illustrations – 136 Cartoon Two Women  Arguing Stock Illustrations, Vectors &amp; Clipart - Dreamstime">
            <a:extLst>
              <a:ext uri="{FF2B5EF4-FFF2-40B4-BE49-F238E27FC236}">
                <a16:creationId xmlns:a16="http://schemas.microsoft.com/office/drawing/2014/main" id="{AA821D75-161E-CC99-3D5B-1FF9548CDB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15764" r="1" b="9351"/>
          <a:stretch/>
        </p:blipFill>
        <p:spPr bwMode="auto">
          <a:xfrm>
            <a:off x="3899550" y="4310022"/>
            <a:ext cx="6164714" cy="3462382"/>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a:noFill/>
          <a:extLst>
            <a:ext uri="{909E8E84-426E-40DD-AFC4-6F175D3DCCD1}">
              <a14:hiddenFill xmlns:a14="http://schemas.microsoft.com/office/drawing/2010/main">
                <a:solidFill>
                  <a:srgbClr val="FFFFFF"/>
                </a:solidFill>
              </a14:hiddenFill>
            </a:ext>
          </a:extLst>
        </p:spPr>
      </p:pic>
      <p:pic>
        <p:nvPicPr>
          <p:cNvPr id="2" name="Audio Recording Mar 16, 2025 at 10:01:27 PM">
            <a:hlinkClick r:id="" action="ppaction://media"/>
            <a:extLst>
              <a:ext uri="{FF2B5EF4-FFF2-40B4-BE49-F238E27FC236}">
                <a16:creationId xmlns:a16="http://schemas.microsoft.com/office/drawing/2014/main" id="{5F7017AD-C520-32D6-786B-1F003CBB50E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470665" y="6299199"/>
            <a:ext cx="812800" cy="812800"/>
          </a:xfrm>
          <a:prstGeom prst="rect">
            <a:avLst/>
          </a:prstGeom>
        </p:spPr>
      </p:pic>
    </p:spTree>
    <p:extLst>
      <p:ext uri="{BB962C8B-B14F-4D97-AF65-F5344CB8AC3E}">
        <p14:creationId xmlns:p14="http://schemas.microsoft.com/office/powerpoint/2010/main" val="3349528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6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1" name="Freeform: Shape 70">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75"/>
            <a:ext cx="4627606" cy="6618981"/>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98" name="Picture 2" descr="Silhouettes of fighting cocks. Vector illustration isolated on white  background #191428382 - Larastock">
            <a:extLst>
              <a:ext uri="{FF2B5EF4-FFF2-40B4-BE49-F238E27FC236}">
                <a16:creationId xmlns:a16="http://schemas.microsoft.com/office/drawing/2014/main" id="{AC673EE7-2BA9-86B4-90E0-C8F0A57325B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780" r="24080"/>
          <a:stretch/>
        </p:blipFill>
        <p:spPr bwMode="auto">
          <a:xfrm>
            <a:off x="1" y="-2"/>
            <a:ext cx="4489534" cy="6408931"/>
          </a:xfrm>
          <a:custGeom>
            <a:avLst/>
            <a:gdLst/>
            <a:ahLst/>
            <a:cxnLst/>
            <a:rect l="l" t="t" r="r" b="b"/>
            <a:pathLst>
              <a:path w="5441859" h="5654940">
                <a:moveTo>
                  <a:pt x="0" y="0"/>
                </a:moveTo>
                <a:lnTo>
                  <a:pt x="4400491" y="0"/>
                </a:lnTo>
                <a:lnTo>
                  <a:pt x="4484766" y="76595"/>
                </a:lnTo>
                <a:cubicBezTo>
                  <a:pt x="5076107"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noFill/>
          <a:extLst>
            <a:ext uri="{909E8E84-426E-40DD-AFC4-6F175D3DCCD1}">
              <a14:hiddenFill xmlns:a14="http://schemas.microsoft.com/office/drawing/2010/main">
                <a:solidFill>
                  <a:srgbClr val="FFFFFF"/>
                </a:solidFill>
              </a14:hiddenFill>
            </a:ext>
          </a:extLst>
        </p:spPr>
      </p:pic>
      <p:sp>
        <p:nvSpPr>
          <p:cNvPr id="3" name="object 3"/>
          <p:cNvSpPr txBox="1"/>
          <p:nvPr/>
        </p:nvSpPr>
        <p:spPr>
          <a:xfrm>
            <a:off x="4876800" y="2667000"/>
            <a:ext cx="4384498" cy="4427729"/>
          </a:xfrm>
          <a:prstGeom prst="rect">
            <a:avLst/>
          </a:prstGeom>
        </p:spPr>
        <p:txBody>
          <a:bodyPr vert="horz" lIns="91440" tIns="45720" rIns="91440" bIns="45720" rtlCol="0" anchor="t">
            <a:noAutofit/>
          </a:bodyPr>
          <a:lstStyle/>
          <a:p>
            <a:pPr marL="355600" indent="-342900" algn="just">
              <a:lnSpc>
                <a:spcPct val="90000"/>
              </a:lnSpc>
              <a:spcBef>
                <a:spcPts val="100"/>
              </a:spcBef>
              <a:buSzPct val="88888"/>
              <a:buFont typeface="+mj-lt"/>
              <a:buAutoNum type="arabicPeriod"/>
              <a:tabLst>
                <a:tab pos="241300" algn="l"/>
              </a:tabLst>
            </a:pPr>
            <a:r>
              <a:rPr lang="en-US" spc="-5" dirty="0"/>
              <a:t>Ano ang </a:t>
            </a:r>
            <a:r>
              <a:rPr lang="en-US" spc="-5" dirty="0" err="1"/>
              <a:t>iyong</a:t>
            </a:r>
            <a:r>
              <a:rPr lang="en-US" spc="-5" dirty="0"/>
              <a:t> </a:t>
            </a:r>
            <a:r>
              <a:rPr lang="en-US" spc="-5" dirty="0" err="1"/>
              <a:t>opinyon</a:t>
            </a:r>
            <a:r>
              <a:rPr lang="en-US" spc="-5" dirty="0"/>
              <a:t> </a:t>
            </a:r>
            <a:r>
              <a:rPr lang="en-US" dirty="0" err="1"/>
              <a:t>sa</a:t>
            </a:r>
            <a:r>
              <a:rPr lang="en-US" dirty="0"/>
              <a:t> </a:t>
            </a:r>
            <a:r>
              <a:rPr lang="en-US" spc="-5" dirty="0"/>
              <a:t>electronic </a:t>
            </a:r>
            <a:r>
              <a:rPr lang="en-US" spc="-5" dirty="0" err="1"/>
              <a:t>sabong</a:t>
            </a:r>
            <a:r>
              <a:rPr lang="en-US" spc="-5" dirty="0"/>
              <a:t> </a:t>
            </a:r>
            <a:r>
              <a:rPr lang="en-US" dirty="0"/>
              <a:t>o </a:t>
            </a:r>
            <a:r>
              <a:rPr lang="en-US" spc="-5" dirty="0"/>
              <a:t>e-</a:t>
            </a:r>
            <a:r>
              <a:rPr lang="en-US" spc="-5" dirty="0" err="1"/>
              <a:t>sabong</a:t>
            </a:r>
            <a:r>
              <a:rPr lang="en-US" spc="-5" dirty="0"/>
              <a:t> </a:t>
            </a:r>
            <a:r>
              <a:rPr lang="en-US" spc="-5" dirty="0" err="1"/>
              <a:t>na</a:t>
            </a:r>
            <a:r>
              <a:rPr lang="en-US" spc="-5" dirty="0"/>
              <a:t> </a:t>
            </a:r>
            <a:r>
              <a:rPr lang="en-US" spc="-5" dirty="0" err="1"/>
              <a:t>kinahihiligang</a:t>
            </a:r>
            <a:r>
              <a:rPr lang="en-US" spc="-5" dirty="0"/>
              <a:t> </a:t>
            </a:r>
            <a:r>
              <a:rPr lang="en-US" spc="-5" dirty="0" err="1"/>
              <a:t>bisyo</a:t>
            </a:r>
            <a:r>
              <a:rPr lang="en-US" spc="-5" dirty="0"/>
              <a:t> ng maraming Pilipino </a:t>
            </a:r>
            <a:r>
              <a:rPr lang="en-US" dirty="0" err="1"/>
              <a:t>sa</a:t>
            </a:r>
            <a:r>
              <a:rPr lang="en-US" dirty="0"/>
              <a:t> </a:t>
            </a:r>
            <a:r>
              <a:rPr lang="en-US" spc="-5" dirty="0" err="1"/>
              <a:t>kasalukuyan</a:t>
            </a:r>
            <a:r>
              <a:rPr lang="en-US" spc="-5" dirty="0"/>
              <a:t>?</a:t>
            </a:r>
          </a:p>
          <a:p>
            <a:pPr marL="355600" indent="-342900" algn="just">
              <a:lnSpc>
                <a:spcPct val="90000"/>
              </a:lnSpc>
              <a:spcBef>
                <a:spcPts val="100"/>
              </a:spcBef>
              <a:buSzPct val="88888"/>
              <a:buFont typeface="+mj-lt"/>
              <a:buAutoNum type="arabicPeriod"/>
              <a:tabLst>
                <a:tab pos="241300" algn="l"/>
              </a:tabLst>
            </a:pPr>
            <a:endParaRPr lang="en-US" dirty="0"/>
          </a:p>
          <a:p>
            <a:pPr marL="355600" marR="706755" indent="-342900" algn="just">
              <a:lnSpc>
                <a:spcPct val="90000"/>
              </a:lnSpc>
              <a:buSzPct val="88888"/>
              <a:buFont typeface="+mj-lt"/>
              <a:buAutoNum type="arabicPeriod"/>
              <a:tabLst>
                <a:tab pos="241300" algn="l"/>
              </a:tabLst>
            </a:pPr>
            <a:r>
              <a:rPr lang="en-US" spc="-5" dirty="0"/>
              <a:t>May </a:t>
            </a:r>
            <a:r>
              <a:rPr lang="en-US" spc="-5" dirty="0" err="1"/>
              <a:t>iba</a:t>
            </a:r>
            <a:r>
              <a:rPr lang="en-US" spc="-5" dirty="0"/>
              <a:t> </a:t>
            </a:r>
            <a:r>
              <a:rPr lang="en-US" spc="-5" dirty="0" err="1"/>
              <a:t>rin</a:t>
            </a:r>
            <a:r>
              <a:rPr lang="en-US" spc="-5" dirty="0"/>
              <a:t> bang </a:t>
            </a:r>
            <a:r>
              <a:rPr lang="en-US" spc="-5" dirty="0" err="1"/>
              <a:t>bisyong</a:t>
            </a:r>
            <a:r>
              <a:rPr lang="en-US" spc="-5" dirty="0"/>
              <a:t> </a:t>
            </a:r>
            <a:r>
              <a:rPr lang="en-US" spc="-5" dirty="0" err="1"/>
              <a:t>kinahihiligan</a:t>
            </a:r>
            <a:r>
              <a:rPr lang="en-US" spc="-5" dirty="0"/>
              <a:t> ang </a:t>
            </a:r>
            <a:r>
              <a:rPr lang="en-US" spc="-5" dirty="0" err="1"/>
              <a:t>mga</a:t>
            </a:r>
            <a:r>
              <a:rPr lang="en-US" spc="-5" dirty="0"/>
              <a:t> </a:t>
            </a:r>
            <a:r>
              <a:rPr lang="en-US" spc="-5" dirty="0" err="1"/>
              <a:t>kabataan</a:t>
            </a:r>
            <a:r>
              <a:rPr lang="en-US" spc="-5" dirty="0"/>
              <a:t> </a:t>
            </a:r>
            <a:r>
              <a:rPr lang="en-US" spc="-5" dirty="0" err="1"/>
              <a:t>ngayon</a:t>
            </a:r>
            <a:r>
              <a:rPr lang="en-US" spc="-5" dirty="0"/>
              <a:t> </a:t>
            </a:r>
            <a:r>
              <a:rPr lang="en-US" spc="-5" dirty="0" err="1"/>
              <a:t>na</a:t>
            </a:r>
            <a:r>
              <a:rPr lang="en-US" spc="-5" dirty="0"/>
              <a:t>  </a:t>
            </a:r>
            <a:r>
              <a:rPr lang="en-US" spc="-5" dirty="0" err="1"/>
              <a:t>nakasasama</a:t>
            </a:r>
            <a:r>
              <a:rPr lang="en-US" spc="-5" dirty="0"/>
              <a:t> </a:t>
            </a:r>
            <a:r>
              <a:rPr lang="en-US" dirty="0" err="1"/>
              <a:t>sa</a:t>
            </a:r>
            <a:r>
              <a:rPr lang="en-US" dirty="0"/>
              <a:t> </a:t>
            </a:r>
            <a:r>
              <a:rPr lang="en-US" spc="-5" dirty="0" err="1"/>
              <a:t>kanilang</a:t>
            </a:r>
            <a:r>
              <a:rPr lang="en-US" spc="-5" dirty="0"/>
              <a:t> </a:t>
            </a:r>
            <a:r>
              <a:rPr lang="en-US" spc="-5" dirty="0" err="1"/>
              <a:t>pag-aaral</a:t>
            </a:r>
            <a:r>
              <a:rPr lang="en-US" spc="-5" dirty="0"/>
              <a:t>? </a:t>
            </a:r>
            <a:r>
              <a:rPr lang="en-US" dirty="0"/>
              <a:t>Paano </a:t>
            </a:r>
            <a:r>
              <a:rPr lang="en-US" dirty="0" err="1"/>
              <a:t>ito</a:t>
            </a:r>
            <a:r>
              <a:rPr lang="en-US" dirty="0"/>
              <a:t> </a:t>
            </a:r>
            <a:r>
              <a:rPr lang="en-US" spc="-5" dirty="0" err="1"/>
              <a:t>maiiwasan</a:t>
            </a:r>
            <a:r>
              <a:rPr lang="en-US" spc="-5" dirty="0"/>
              <a:t> </a:t>
            </a:r>
            <a:r>
              <a:rPr lang="en-US" dirty="0"/>
              <a:t>o</a:t>
            </a:r>
            <a:r>
              <a:rPr lang="en-US" spc="95" dirty="0"/>
              <a:t> </a:t>
            </a:r>
            <a:r>
              <a:rPr lang="en-US" spc="-5" dirty="0" err="1"/>
              <a:t>mababalanse</a:t>
            </a:r>
            <a:r>
              <a:rPr lang="en-US" spc="-5" dirty="0"/>
              <a:t>?</a:t>
            </a:r>
            <a:endParaRPr lang="en-US" dirty="0"/>
          </a:p>
          <a:p>
            <a:pPr marL="114300" indent="-342900" algn="just">
              <a:lnSpc>
                <a:spcPct val="90000"/>
              </a:lnSpc>
              <a:spcBef>
                <a:spcPts val="10"/>
              </a:spcBef>
              <a:buFont typeface="+mj-lt"/>
              <a:buAutoNum type="arabicPeriod"/>
            </a:pPr>
            <a:endParaRPr lang="en-US" dirty="0"/>
          </a:p>
          <a:p>
            <a:pPr marL="355600" indent="-342900" algn="just">
              <a:lnSpc>
                <a:spcPct val="90000"/>
              </a:lnSpc>
              <a:buSzPct val="88888"/>
              <a:buFont typeface="+mj-lt"/>
              <a:buAutoNum type="arabicPeriod"/>
              <a:tabLst>
                <a:tab pos="241300" algn="l"/>
              </a:tabLst>
            </a:pPr>
            <a:r>
              <a:rPr lang="en-US" spc="-5" dirty="0" err="1"/>
              <a:t>Ano</a:t>
            </a:r>
            <a:r>
              <a:rPr lang="en-US" spc="-5" dirty="0"/>
              <a:t> ang </a:t>
            </a:r>
            <a:r>
              <a:rPr lang="en-US" spc="-5" dirty="0" err="1"/>
              <a:t>opinyon</a:t>
            </a:r>
            <a:r>
              <a:rPr lang="en-US" spc="-5" dirty="0"/>
              <a:t> </a:t>
            </a:r>
            <a:r>
              <a:rPr lang="en-US" spc="-5" dirty="0" err="1"/>
              <a:t>mo</a:t>
            </a:r>
            <a:r>
              <a:rPr lang="en-US" spc="-5" dirty="0"/>
              <a:t> </a:t>
            </a:r>
            <a:r>
              <a:rPr lang="en-US" dirty="0" err="1"/>
              <a:t>sa</a:t>
            </a:r>
            <a:r>
              <a:rPr lang="en-US" dirty="0"/>
              <a:t> </a:t>
            </a:r>
            <a:r>
              <a:rPr lang="en-US" spc="-5" dirty="0" err="1"/>
              <a:t>katauhan</a:t>
            </a:r>
            <a:r>
              <a:rPr lang="en-US" spc="-5" dirty="0"/>
              <a:t> </a:t>
            </a:r>
            <a:r>
              <a:rPr lang="en-US" spc="-5" dirty="0" err="1"/>
              <a:t>nina</a:t>
            </a:r>
            <a:r>
              <a:rPr lang="en-US" spc="-5" dirty="0"/>
              <a:t> Donya </a:t>
            </a:r>
            <a:r>
              <a:rPr lang="en-US" spc="-5" dirty="0" err="1"/>
              <a:t>Consolacion</a:t>
            </a:r>
            <a:r>
              <a:rPr lang="en-US" spc="-5" dirty="0"/>
              <a:t> </a:t>
            </a:r>
            <a:r>
              <a:rPr lang="en-US" dirty="0"/>
              <a:t>at </a:t>
            </a:r>
            <a:r>
              <a:rPr lang="en-US" spc="-5" dirty="0"/>
              <a:t>Donya</a:t>
            </a:r>
            <a:r>
              <a:rPr lang="en-US" spc="125" dirty="0"/>
              <a:t> </a:t>
            </a:r>
            <a:r>
              <a:rPr lang="en-US" spc="-5" dirty="0"/>
              <a:t>Victorina?</a:t>
            </a:r>
          </a:p>
          <a:p>
            <a:pPr marL="355600" indent="-342900" algn="just">
              <a:lnSpc>
                <a:spcPct val="90000"/>
              </a:lnSpc>
              <a:buSzPct val="88888"/>
              <a:buFont typeface="+mj-lt"/>
              <a:buAutoNum type="arabicPeriod"/>
              <a:tabLst>
                <a:tab pos="241300" algn="l"/>
              </a:tabLst>
            </a:pPr>
            <a:endParaRPr lang="en-US" dirty="0"/>
          </a:p>
          <a:p>
            <a:pPr marL="355600" marR="541655" indent="-342900" algn="just">
              <a:lnSpc>
                <a:spcPct val="90000"/>
              </a:lnSpc>
              <a:spcBef>
                <a:spcPts val="515"/>
              </a:spcBef>
              <a:buSzPct val="88888"/>
              <a:buFont typeface="+mj-lt"/>
              <a:buAutoNum type="arabicPeriod"/>
              <a:tabLst>
                <a:tab pos="241300" algn="l"/>
              </a:tabLst>
            </a:pPr>
            <a:r>
              <a:rPr lang="en-US" spc="-5" dirty="0"/>
              <a:t>May </a:t>
            </a:r>
            <a:r>
              <a:rPr lang="en-US" i="1" spc="-45" dirty="0"/>
              <a:t>colonial </a:t>
            </a:r>
            <a:r>
              <a:rPr lang="en-US" i="1" spc="-50" dirty="0"/>
              <a:t>mentality </a:t>
            </a:r>
            <a:r>
              <a:rPr lang="en-US" spc="-50" dirty="0"/>
              <a:t>pa </a:t>
            </a:r>
            <a:r>
              <a:rPr lang="en-US" spc="-50" dirty="0" err="1"/>
              <a:t>ba</a:t>
            </a:r>
            <a:r>
              <a:rPr lang="en-US" spc="-50" dirty="0"/>
              <a:t> </a:t>
            </a:r>
            <a:r>
              <a:rPr lang="en-US" dirty="0"/>
              <a:t>o </a:t>
            </a:r>
            <a:r>
              <a:rPr lang="en-US" spc="-5" dirty="0" err="1"/>
              <a:t>mababang</a:t>
            </a:r>
            <a:r>
              <a:rPr lang="en-US" spc="-5" dirty="0"/>
              <a:t> </a:t>
            </a:r>
            <a:r>
              <a:rPr lang="en-US" spc="-5" dirty="0" err="1"/>
              <a:t>pagtingin</a:t>
            </a:r>
            <a:r>
              <a:rPr lang="en-US" spc="-5" dirty="0"/>
              <a:t> </a:t>
            </a:r>
            <a:r>
              <a:rPr lang="en-US" dirty="0" err="1"/>
              <a:t>sa</a:t>
            </a:r>
            <a:r>
              <a:rPr lang="en-US" dirty="0"/>
              <a:t> </a:t>
            </a:r>
            <a:r>
              <a:rPr lang="en-US" spc="-5" dirty="0" err="1"/>
              <a:t>Pilipinas</a:t>
            </a:r>
            <a:r>
              <a:rPr lang="en-US" spc="-5" dirty="0"/>
              <a:t> ang </a:t>
            </a:r>
            <a:r>
              <a:rPr lang="en-US" spc="-5" dirty="0" err="1"/>
              <a:t>mga</a:t>
            </a:r>
            <a:r>
              <a:rPr lang="en-US" spc="-5" dirty="0"/>
              <a:t> Pilipino </a:t>
            </a:r>
            <a:r>
              <a:rPr lang="en-US" dirty="0" err="1"/>
              <a:t>ngayon</a:t>
            </a:r>
            <a:r>
              <a:rPr lang="en-US" spc="-5" dirty="0"/>
              <a:t>?</a:t>
            </a:r>
            <a:endParaRPr lang="en-US" dirty="0"/>
          </a:p>
        </p:txBody>
      </p:sp>
      <p:sp>
        <p:nvSpPr>
          <p:cNvPr id="4" name="object 2">
            <a:extLst>
              <a:ext uri="{FF2B5EF4-FFF2-40B4-BE49-F238E27FC236}">
                <a16:creationId xmlns:a16="http://schemas.microsoft.com/office/drawing/2014/main" id="{D1851E6F-60AF-46F4-8591-A4C1052BFE35}"/>
              </a:ext>
            </a:extLst>
          </p:cNvPr>
          <p:cNvSpPr txBox="1">
            <a:spLocks/>
          </p:cNvSpPr>
          <p:nvPr/>
        </p:nvSpPr>
        <p:spPr>
          <a:xfrm>
            <a:off x="4724400" y="914400"/>
            <a:ext cx="4339258" cy="1502304"/>
          </a:xfrm>
          <a:prstGeom prst="rect">
            <a:avLst/>
          </a:prstGeom>
        </p:spPr>
        <p:txBody>
          <a:bodyPr vert="horz" wrap="square" lIns="91440" tIns="45720" rIns="91440" bIns="45720" rtlCol="0" anchor="ctr">
            <a:noAutofit/>
          </a:bodyPr>
          <a:lstStyle>
            <a:lvl1pPr>
              <a:defRPr sz="2400" b="0" i="0">
                <a:solidFill>
                  <a:schemeClr val="tx1"/>
                </a:solidFill>
                <a:latin typeface="Arial"/>
                <a:ea typeface="+mj-ea"/>
                <a:cs typeface="Arial"/>
              </a:defRPr>
            </a:lvl1pPr>
          </a:lstStyle>
          <a:p>
            <a:pPr marL="12700" algn="ctr" rtl="0">
              <a:lnSpc>
                <a:spcPct val="90000"/>
              </a:lnSpc>
              <a:spcBef>
                <a:spcPct val="0"/>
              </a:spcBef>
            </a:pPr>
            <a:r>
              <a:rPr lang="en-US" sz="2000" b="1" kern="1200" spc="-15" dirty="0">
                <a:latin typeface="Tahoma" panose="020B0604030504040204" pitchFamily="34" charset="0"/>
                <a:ea typeface="Tahoma" panose="020B0604030504040204" pitchFamily="34" charset="0"/>
                <a:cs typeface="Tahoma" panose="020B0604030504040204" pitchFamily="34" charset="0"/>
              </a:rPr>
              <a:t>FA3- PAGMUMUNI-MUNI B</a:t>
            </a:r>
            <a:br>
              <a:rPr lang="en-US" sz="2000" b="1" kern="1200" spc="-15" dirty="0">
                <a:latin typeface="Tahoma" panose="020B0604030504040204" pitchFamily="34" charset="0"/>
                <a:ea typeface="Tahoma" panose="020B0604030504040204" pitchFamily="34" charset="0"/>
                <a:cs typeface="Tahoma" panose="020B0604030504040204" pitchFamily="34" charset="0"/>
              </a:rPr>
            </a:br>
            <a:r>
              <a:rPr lang="en-US" sz="1400" b="1" kern="1200" spc="-15" dirty="0" err="1">
                <a:latin typeface="Tahoma" panose="020B0604030504040204" pitchFamily="34" charset="0"/>
                <a:ea typeface="Tahoma" panose="020B0604030504040204" pitchFamily="34" charset="0"/>
                <a:cs typeface="Tahoma" panose="020B0604030504040204" pitchFamily="34" charset="0"/>
              </a:rPr>
              <a:t>Sagutin</a:t>
            </a:r>
            <a:r>
              <a:rPr lang="en-US" sz="1400" b="1" kern="1200" spc="-15" dirty="0">
                <a:latin typeface="Tahoma" panose="020B0604030504040204" pitchFamily="34" charset="0"/>
                <a:ea typeface="Tahoma" panose="020B0604030504040204" pitchFamily="34" charset="0"/>
                <a:cs typeface="Tahoma" panose="020B0604030504040204" pitchFamily="34" charset="0"/>
              </a:rPr>
              <a:t> ang </a:t>
            </a:r>
            <a:r>
              <a:rPr lang="en-US" sz="1400" b="1" kern="1200" spc="-15" dirty="0" err="1">
                <a:latin typeface="Tahoma" panose="020B0604030504040204" pitchFamily="34" charset="0"/>
                <a:ea typeface="Tahoma" panose="020B0604030504040204" pitchFamily="34" charset="0"/>
                <a:cs typeface="Tahoma" panose="020B0604030504040204" pitchFamily="34" charset="0"/>
              </a:rPr>
              <a:t>bawat</a:t>
            </a:r>
            <a:r>
              <a:rPr lang="en-US" sz="1400" b="1" kern="1200" spc="-15" dirty="0">
                <a:latin typeface="Tahoma" panose="020B0604030504040204" pitchFamily="34" charset="0"/>
                <a:ea typeface="Tahoma" panose="020B0604030504040204" pitchFamily="34" charset="0"/>
                <a:cs typeface="Tahoma" panose="020B0604030504040204" pitchFamily="34" charset="0"/>
              </a:rPr>
              <a:t> (each) </a:t>
            </a:r>
            <a:r>
              <a:rPr lang="en-US" sz="1400" b="1" kern="1200" spc="-15" dirty="0" err="1">
                <a:latin typeface="Tahoma" panose="020B0604030504040204" pitchFamily="34" charset="0"/>
                <a:ea typeface="Tahoma" panose="020B0604030504040204" pitchFamily="34" charset="0"/>
                <a:cs typeface="Tahoma" panose="020B0604030504040204" pitchFamily="34" charset="0"/>
              </a:rPr>
              <a:t>tanong</a:t>
            </a:r>
            <a:r>
              <a:rPr lang="en-US" sz="1400" b="1" kern="1200" spc="-15" dirty="0">
                <a:latin typeface="Tahoma" panose="020B0604030504040204" pitchFamily="34" charset="0"/>
                <a:ea typeface="Tahoma" panose="020B0604030504040204" pitchFamily="34" charset="0"/>
                <a:cs typeface="Tahoma" panose="020B0604030504040204" pitchFamily="34" charset="0"/>
              </a:rPr>
              <a:t> </a:t>
            </a:r>
            <a:r>
              <a:rPr lang="en-US" sz="1400" b="1" kern="1200" spc="-15" dirty="0" err="1">
                <a:latin typeface="Tahoma" panose="020B0604030504040204" pitchFamily="34" charset="0"/>
                <a:ea typeface="Tahoma" panose="020B0604030504040204" pitchFamily="34" charset="0"/>
                <a:cs typeface="Tahoma" panose="020B0604030504040204" pitchFamily="34" charset="0"/>
              </a:rPr>
              <a:t>gamit</a:t>
            </a:r>
            <a:r>
              <a:rPr lang="en-US" sz="1400" b="1" kern="1200" spc="-15" dirty="0">
                <a:latin typeface="Tahoma" panose="020B0604030504040204" pitchFamily="34" charset="0"/>
                <a:ea typeface="Tahoma" panose="020B0604030504040204" pitchFamily="34" charset="0"/>
                <a:cs typeface="Tahoma" panose="020B0604030504040204" pitchFamily="34" charset="0"/>
              </a:rPr>
              <a:t> ang </a:t>
            </a:r>
            <a:r>
              <a:rPr lang="en-US" sz="1400" b="1" kern="1200" spc="-15" dirty="0" err="1">
                <a:latin typeface="Tahoma" panose="020B0604030504040204" pitchFamily="34" charset="0"/>
                <a:ea typeface="Tahoma" panose="020B0604030504040204" pitchFamily="34" charset="0"/>
                <a:cs typeface="Tahoma" panose="020B0604030504040204" pitchFamily="34" charset="0"/>
              </a:rPr>
              <a:t>tatlo</a:t>
            </a:r>
            <a:r>
              <a:rPr lang="en-US" sz="1400" b="1" kern="1200" spc="-15" dirty="0">
                <a:latin typeface="Tahoma" panose="020B0604030504040204" pitchFamily="34" charset="0"/>
                <a:ea typeface="Tahoma" panose="020B0604030504040204" pitchFamily="34" charset="0"/>
                <a:cs typeface="Tahoma" panose="020B0604030504040204" pitchFamily="34" charset="0"/>
              </a:rPr>
              <a:t> (3-minimum) </a:t>
            </a:r>
            <a:r>
              <a:rPr lang="en-US" sz="1400" b="1" kern="1200" spc="-15" dirty="0" err="1">
                <a:latin typeface="Tahoma" panose="020B0604030504040204" pitchFamily="34" charset="0"/>
                <a:ea typeface="Tahoma" panose="020B0604030504040204" pitchFamily="34" charset="0"/>
                <a:cs typeface="Tahoma" panose="020B0604030504040204" pitchFamily="34" charset="0"/>
              </a:rPr>
              <a:t>hanggang</a:t>
            </a:r>
            <a:r>
              <a:rPr lang="en-US" sz="1400" b="1" kern="1200" spc="-15" dirty="0">
                <a:latin typeface="Tahoma" panose="020B0604030504040204" pitchFamily="34" charset="0"/>
                <a:ea typeface="Tahoma" panose="020B0604030504040204" pitchFamily="34" charset="0"/>
                <a:cs typeface="Tahoma" panose="020B0604030504040204" pitchFamily="34" charset="0"/>
              </a:rPr>
              <a:t> </a:t>
            </a:r>
            <a:r>
              <a:rPr lang="en-US" sz="1400" b="1" kern="1200" spc="-15" dirty="0" err="1">
                <a:latin typeface="Tahoma" panose="020B0604030504040204" pitchFamily="34" charset="0"/>
                <a:ea typeface="Tahoma" panose="020B0604030504040204" pitchFamily="34" charset="0"/>
                <a:cs typeface="Tahoma" panose="020B0604030504040204" pitchFamily="34" charset="0"/>
              </a:rPr>
              <a:t>limang</a:t>
            </a:r>
            <a:r>
              <a:rPr lang="en-US" sz="1400" b="1" kern="1200" spc="-15" dirty="0">
                <a:latin typeface="Tahoma" panose="020B0604030504040204" pitchFamily="34" charset="0"/>
                <a:ea typeface="Tahoma" panose="020B0604030504040204" pitchFamily="34" charset="0"/>
                <a:cs typeface="Tahoma" panose="020B0604030504040204" pitchFamily="34" charset="0"/>
              </a:rPr>
              <a:t> (5-maximum) </a:t>
            </a:r>
            <a:r>
              <a:rPr lang="en-US" sz="1400" b="1" kern="1200" spc="-15" dirty="0" err="1">
                <a:latin typeface="Tahoma" panose="020B0604030504040204" pitchFamily="34" charset="0"/>
                <a:ea typeface="Tahoma" panose="020B0604030504040204" pitchFamily="34" charset="0"/>
                <a:cs typeface="Tahoma" panose="020B0604030504040204" pitchFamily="34" charset="0"/>
              </a:rPr>
              <a:t>pangungusap</a:t>
            </a:r>
            <a:r>
              <a:rPr lang="en-US" sz="1400" b="1" kern="1200" spc="-15" dirty="0">
                <a:latin typeface="Tahoma" panose="020B0604030504040204" pitchFamily="34" charset="0"/>
                <a:ea typeface="Tahoma" panose="020B0604030504040204" pitchFamily="34" charset="0"/>
                <a:cs typeface="Tahoma" panose="020B0604030504040204" pitchFamily="34" charset="0"/>
              </a:rPr>
              <a:t>. Sa </a:t>
            </a:r>
            <a:r>
              <a:rPr lang="en-US" sz="1400" b="1" kern="1200" spc="-15" dirty="0" err="1">
                <a:latin typeface="Tahoma" panose="020B0604030504040204" pitchFamily="34" charset="0"/>
                <a:ea typeface="Tahoma" panose="020B0604030504040204" pitchFamily="34" charset="0"/>
                <a:cs typeface="Tahoma" panose="020B0604030504040204" pitchFamily="34" charset="0"/>
              </a:rPr>
              <a:t>kabuuan</a:t>
            </a:r>
            <a:r>
              <a:rPr lang="en-US" sz="1400" b="1" kern="1200" spc="-15" dirty="0">
                <a:latin typeface="Tahoma" panose="020B0604030504040204" pitchFamily="34" charset="0"/>
                <a:ea typeface="Tahoma" panose="020B0604030504040204" pitchFamily="34" charset="0"/>
                <a:cs typeface="Tahoma" panose="020B0604030504040204" pitchFamily="34" charset="0"/>
              </a:rPr>
              <a:t> (total) ay 20 </a:t>
            </a:r>
            <a:r>
              <a:rPr lang="en-US" sz="1400" b="1" kern="1200" spc="-15" dirty="0" err="1">
                <a:latin typeface="Tahoma" panose="020B0604030504040204" pitchFamily="34" charset="0"/>
                <a:ea typeface="Tahoma" panose="020B0604030504040204" pitchFamily="34" charset="0"/>
                <a:cs typeface="Tahoma" panose="020B0604030504040204" pitchFamily="34" charset="0"/>
              </a:rPr>
              <a:t>mga</a:t>
            </a:r>
            <a:r>
              <a:rPr lang="en-US" sz="1400" b="1" kern="1200" spc="-15" dirty="0">
                <a:latin typeface="Tahoma" panose="020B0604030504040204" pitchFamily="34" charset="0"/>
                <a:ea typeface="Tahoma" panose="020B0604030504040204" pitchFamily="34" charset="0"/>
                <a:cs typeface="Tahoma" panose="020B0604030504040204" pitchFamily="34" charset="0"/>
              </a:rPr>
              <a:t> </a:t>
            </a:r>
            <a:r>
              <a:rPr lang="en-US" sz="1400" b="1" kern="1200" spc="-15" dirty="0" err="1">
                <a:latin typeface="Tahoma" panose="020B0604030504040204" pitchFamily="34" charset="0"/>
                <a:ea typeface="Tahoma" panose="020B0604030504040204" pitchFamily="34" charset="0"/>
                <a:cs typeface="Tahoma" panose="020B0604030504040204" pitchFamily="34" charset="0"/>
              </a:rPr>
              <a:t>pangungusap</a:t>
            </a:r>
            <a:r>
              <a:rPr lang="en-US" sz="1400" b="1" kern="1200" spc="-15" dirty="0">
                <a:latin typeface="Tahoma" panose="020B0604030504040204" pitchFamily="34" charset="0"/>
                <a:ea typeface="Tahoma" panose="020B0604030504040204" pitchFamily="34" charset="0"/>
                <a:cs typeface="Tahoma" panose="020B0604030504040204" pitchFamily="34" charset="0"/>
              </a:rPr>
              <a:t> ang </a:t>
            </a:r>
            <a:r>
              <a:rPr lang="en-US" sz="1400" b="1" kern="1200" spc="-15" dirty="0" err="1">
                <a:latin typeface="Tahoma" panose="020B0604030504040204" pitchFamily="34" charset="0"/>
                <a:ea typeface="Tahoma" panose="020B0604030504040204" pitchFamily="34" charset="0"/>
                <a:cs typeface="Tahoma" panose="020B0604030504040204" pitchFamily="34" charset="0"/>
              </a:rPr>
              <a:t>maaaring</a:t>
            </a:r>
            <a:r>
              <a:rPr lang="en-US" sz="1400" b="1" kern="1200" spc="-15" dirty="0">
                <a:latin typeface="Tahoma" panose="020B0604030504040204" pitchFamily="34" charset="0"/>
                <a:ea typeface="Tahoma" panose="020B0604030504040204" pitchFamily="34" charset="0"/>
                <a:cs typeface="Tahoma" panose="020B0604030504040204" pitchFamily="34" charset="0"/>
              </a:rPr>
              <a:t> </a:t>
            </a:r>
            <a:r>
              <a:rPr lang="en-US" sz="1400" b="1" kern="1200" spc="-15" dirty="0" err="1">
                <a:latin typeface="Tahoma" panose="020B0604030504040204" pitchFamily="34" charset="0"/>
                <a:ea typeface="Tahoma" panose="020B0604030504040204" pitchFamily="34" charset="0"/>
                <a:cs typeface="Tahoma" panose="020B0604030504040204" pitchFamily="34" charset="0"/>
              </a:rPr>
              <a:t>magamit</a:t>
            </a:r>
            <a:r>
              <a:rPr lang="en-US" sz="1400" b="1" kern="1200" spc="-15" dirty="0">
                <a:latin typeface="Tahoma" panose="020B0604030504040204" pitchFamily="34" charset="0"/>
                <a:ea typeface="Tahoma" panose="020B0604030504040204" pitchFamily="34" charset="0"/>
                <a:cs typeface="Tahoma" panose="020B0604030504040204" pitchFamily="34" charset="0"/>
              </a:rPr>
              <a:t>. </a:t>
            </a:r>
          </a:p>
          <a:p>
            <a:pPr marL="12700" algn="ctr" rtl="0">
              <a:lnSpc>
                <a:spcPct val="90000"/>
              </a:lnSpc>
              <a:spcBef>
                <a:spcPct val="0"/>
              </a:spcBef>
            </a:pPr>
            <a:endParaRPr lang="en-US" sz="1400" b="1" spc="-15" dirty="0">
              <a:latin typeface="Tahoma" panose="020B0604030504040204" pitchFamily="34" charset="0"/>
              <a:ea typeface="Tahoma" panose="020B0604030504040204" pitchFamily="34" charset="0"/>
              <a:cs typeface="Tahoma" panose="020B0604030504040204" pitchFamily="34" charset="0"/>
            </a:endParaRPr>
          </a:p>
          <a:p>
            <a:pPr marL="12700" algn="ctr" rtl="0">
              <a:lnSpc>
                <a:spcPct val="90000"/>
              </a:lnSpc>
              <a:spcBef>
                <a:spcPct val="0"/>
              </a:spcBef>
            </a:pPr>
            <a:r>
              <a:rPr lang="en-US" sz="1400" b="1" kern="1200" spc="-15" dirty="0" err="1">
                <a:latin typeface="Tahoma" panose="020B0604030504040204" pitchFamily="34" charset="0"/>
                <a:ea typeface="Tahoma" panose="020B0604030504040204" pitchFamily="34" charset="0"/>
                <a:cs typeface="Tahoma" panose="020B0604030504040204" pitchFamily="34" charset="0"/>
              </a:rPr>
              <a:t>Sagutan</a:t>
            </a:r>
            <a:r>
              <a:rPr lang="en-US" sz="1400" b="1" kern="1200" spc="-15" dirty="0">
                <a:latin typeface="Tahoma" panose="020B0604030504040204" pitchFamily="34" charset="0"/>
                <a:ea typeface="Tahoma" panose="020B0604030504040204" pitchFamily="34" charset="0"/>
                <a:cs typeface="Tahoma" panose="020B0604030504040204" pitchFamily="34" charset="0"/>
              </a:rPr>
              <a:t> </a:t>
            </a:r>
            <a:r>
              <a:rPr lang="en-US" sz="1400" b="1" kern="1200" spc="-15" dirty="0" err="1">
                <a:latin typeface="Tahoma" panose="020B0604030504040204" pitchFamily="34" charset="0"/>
                <a:ea typeface="Tahoma" panose="020B0604030504040204" pitchFamily="34" charset="0"/>
                <a:cs typeface="Tahoma" panose="020B0604030504040204" pitchFamily="34" charset="0"/>
              </a:rPr>
              <a:t>ito</a:t>
            </a:r>
            <a:r>
              <a:rPr lang="en-US" sz="1400" b="1" kern="1200" spc="-15" dirty="0">
                <a:latin typeface="Tahoma" panose="020B0604030504040204" pitchFamily="34" charset="0"/>
                <a:ea typeface="Tahoma" panose="020B0604030504040204" pitchFamily="34" charset="0"/>
                <a:cs typeface="Tahoma" panose="020B0604030504040204" pitchFamily="34" charset="0"/>
              </a:rPr>
              <a:t> </a:t>
            </a:r>
            <a:r>
              <a:rPr lang="en-US" sz="1400" b="1" kern="1200" spc="-15" dirty="0" err="1">
                <a:latin typeface="Tahoma" panose="020B0604030504040204" pitchFamily="34" charset="0"/>
                <a:ea typeface="Tahoma" panose="020B0604030504040204" pitchFamily="34" charset="0"/>
                <a:cs typeface="Tahoma" panose="020B0604030504040204" pitchFamily="34" charset="0"/>
              </a:rPr>
              <a:t>gamit</a:t>
            </a:r>
            <a:r>
              <a:rPr lang="en-US" sz="1400" b="1" kern="1200" spc="-15" dirty="0">
                <a:latin typeface="Tahoma" panose="020B0604030504040204" pitchFamily="34" charset="0"/>
                <a:ea typeface="Tahoma" panose="020B0604030504040204" pitchFamily="34" charset="0"/>
                <a:cs typeface="Tahoma" panose="020B0604030504040204" pitchFamily="34" charset="0"/>
              </a:rPr>
              <a:t> ang FA3 Worksheet </a:t>
            </a:r>
            <a:r>
              <a:rPr lang="en-US" sz="1400" b="1" kern="1200" spc="-15" dirty="0" err="1">
                <a:latin typeface="Tahoma" panose="020B0604030504040204" pitchFamily="34" charset="0"/>
                <a:ea typeface="Tahoma" panose="020B0604030504040204" pitchFamily="34" charset="0"/>
                <a:cs typeface="Tahoma" panose="020B0604030504040204" pitchFamily="34" charset="0"/>
              </a:rPr>
              <a:t>na</a:t>
            </a:r>
            <a:r>
              <a:rPr lang="en-US" sz="1400" b="1" kern="1200" spc="-15" dirty="0">
                <a:latin typeface="Tahoma" panose="020B0604030504040204" pitchFamily="34" charset="0"/>
                <a:ea typeface="Tahoma" panose="020B0604030504040204" pitchFamily="34" charset="0"/>
                <a:cs typeface="Tahoma" panose="020B0604030504040204" pitchFamily="34" charset="0"/>
              </a:rPr>
              <a:t> </a:t>
            </a:r>
            <a:r>
              <a:rPr lang="en-US" sz="1400" b="1" kern="1200" spc="-15" dirty="0" err="1">
                <a:latin typeface="Tahoma" panose="020B0604030504040204" pitchFamily="34" charset="0"/>
                <a:ea typeface="Tahoma" panose="020B0604030504040204" pitchFamily="34" charset="0"/>
                <a:cs typeface="Tahoma" panose="020B0604030504040204" pitchFamily="34" charset="0"/>
              </a:rPr>
              <a:t>makikita</a:t>
            </a:r>
            <a:r>
              <a:rPr lang="en-US" sz="1400" b="1" kern="1200" spc="-15" dirty="0">
                <a:latin typeface="Tahoma" panose="020B0604030504040204" pitchFamily="34" charset="0"/>
                <a:ea typeface="Tahoma" panose="020B0604030504040204" pitchFamily="34" charset="0"/>
                <a:cs typeface="Tahoma" panose="020B0604030504040204" pitchFamily="34" charset="0"/>
              </a:rPr>
              <a:t> </a:t>
            </a:r>
            <a:r>
              <a:rPr lang="en-US" sz="1400" b="1" kern="1200" spc="-15" dirty="0" err="1">
                <a:latin typeface="Tahoma" panose="020B0604030504040204" pitchFamily="34" charset="0"/>
                <a:ea typeface="Tahoma" panose="020B0604030504040204" pitchFamily="34" charset="0"/>
                <a:cs typeface="Tahoma" panose="020B0604030504040204" pitchFamily="34" charset="0"/>
              </a:rPr>
              <a:t>sa</a:t>
            </a:r>
            <a:r>
              <a:rPr lang="en-US" sz="1400" b="1" kern="1200" spc="-15" dirty="0">
                <a:latin typeface="Tahoma" panose="020B0604030504040204" pitchFamily="34" charset="0"/>
                <a:ea typeface="Tahoma" panose="020B0604030504040204" pitchFamily="34" charset="0"/>
                <a:cs typeface="Tahoma" panose="020B0604030504040204" pitchFamily="34" charset="0"/>
              </a:rPr>
              <a:t> </a:t>
            </a:r>
            <a:r>
              <a:rPr lang="en-US" sz="1400" b="1" kern="1200" spc="-15" dirty="0" err="1">
                <a:latin typeface="Tahoma" panose="020B0604030504040204" pitchFamily="34" charset="0"/>
                <a:ea typeface="Tahoma" panose="020B0604030504040204" pitchFamily="34" charset="0"/>
                <a:cs typeface="Tahoma" panose="020B0604030504040204" pitchFamily="34" charset="0"/>
              </a:rPr>
              <a:t>ating</a:t>
            </a:r>
            <a:r>
              <a:rPr lang="en-US" sz="1400" b="1" kern="1200" spc="-15" dirty="0">
                <a:latin typeface="Tahoma" panose="020B0604030504040204" pitchFamily="34" charset="0"/>
                <a:ea typeface="Tahoma" panose="020B0604030504040204" pitchFamily="34" charset="0"/>
                <a:cs typeface="Tahoma" panose="020B0604030504040204" pitchFamily="34" charset="0"/>
              </a:rPr>
              <a:t> Filipino 2 Google Classroom.</a:t>
            </a:r>
          </a:p>
        </p:txBody>
      </p:sp>
      <p:pic>
        <p:nvPicPr>
          <p:cNvPr id="2" name="Audio Recording Mar 16, 2025 at 10:02:19 PM">
            <a:hlinkClick r:id="" action="ppaction://media"/>
            <a:extLst>
              <a:ext uri="{FF2B5EF4-FFF2-40B4-BE49-F238E27FC236}">
                <a16:creationId xmlns:a16="http://schemas.microsoft.com/office/drawing/2014/main" id="{61173BFF-77FA-FFBF-6772-99D023EC68E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676736" y="6106418"/>
            <a:ext cx="812800" cy="812800"/>
          </a:xfrm>
          <a:prstGeom prst="rect">
            <a:avLst/>
          </a:prstGeom>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0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55740" y="705521"/>
            <a:ext cx="8650605" cy="6361357"/>
          </a:xfrm>
          <a:prstGeom prst="rect">
            <a:avLst/>
          </a:prstGeom>
        </p:spPr>
        <p:txBody>
          <a:bodyPr vert="horz" wrap="square" lIns="0" tIns="13335" rIns="0" bIns="0" rtlCol="0">
            <a:spAutoFit/>
          </a:bodyPr>
          <a:lstStyle/>
          <a:p>
            <a:pPr marL="12700">
              <a:lnSpc>
                <a:spcPts val="1910"/>
              </a:lnSpc>
              <a:spcBef>
                <a:spcPts val="105"/>
              </a:spcBef>
            </a:pPr>
            <a:r>
              <a:rPr lang="en-PH" sz="1600" b="1" spc="-5" dirty="0">
                <a:solidFill>
                  <a:srgbClr val="538135"/>
                </a:solidFill>
                <a:latin typeface="Tahoma"/>
                <a:cs typeface="Tahoma"/>
              </a:rPr>
              <a:t>KABANATA </a:t>
            </a:r>
            <a:r>
              <a:rPr lang="en-PH" sz="1600" b="1" dirty="0">
                <a:solidFill>
                  <a:srgbClr val="538135"/>
                </a:solidFill>
                <a:latin typeface="Tahoma"/>
                <a:cs typeface="Tahoma"/>
              </a:rPr>
              <a:t>41-44 NG NOLI ME</a:t>
            </a:r>
            <a:r>
              <a:rPr lang="en-PH" sz="1600" b="1" spc="-35" dirty="0">
                <a:solidFill>
                  <a:srgbClr val="538135"/>
                </a:solidFill>
                <a:latin typeface="Tahoma"/>
                <a:cs typeface="Tahoma"/>
              </a:rPr>
              <a:t> </a:t>
            </a:r>
            <a:r>
              <a:rPr lang="en-PH" sz="1600" b="1" spc="-5" dirty="0">
                <a:solidFill>
                  <a:srgbClr val="538135"/>
                </a:solidFill>
                <a:latin typeface="Tahoma"/>
                <a:cs typeface="Tahoma"/>
              </a:rPr>
              <a:t>TANGERE</a:t>
            </a:r>
            <a:endParaRPr lang="en-PH" sz="1600" dirty="0">
              <a:latin typeface="Tahoma"/>
              <a:cs typeface="Tahoma"/>
            </a:endParaRPr>
          </a:p>
          <a:p>
            <a:pPr marL="12700">
              <a:lnSpc>
                <a:spcPts val="1700"/>
              </a:lnSpc>
            </a:pPr>
            <a:r>
              <a:rPr lang="en-PH" sz="1400" i="1" spc="-30" dirty="0">
                <a:latin typeface="Tahoma"/>
                <a:cs typeface="Tahoma"/>
              </a:rPr>
              <a:t>41: </a:t>
            </a:r>
            <a:r>
              <a:rPr lang="en-PH" sz="1400" i="1" spc="-35" dirty="0" err="1">
                <a:latin typeface="Tahoma"/>
                <a:cs typeface="Tahoma"/>
              </a:rPr>
              <a:t>Dalawang</a:t>
            </a:r>
            <a:r>
              <a:rPr lang="en-PH" sz="1400" i="1" spc="-5" dirty="0">
                <a:latin typeface="Tahoma"/>
                <a:cs typeface="Tahoma"/>
              </a:rPr>
              <a:t> </a:t>
            </a:r>
            <a:r>
              <a:rPr lang="en-PH" sz="1400" i="1" spc="-30" dirty="0" err="1">
                <a:latin typeface="Tahoma"/>
                <a:cs typeface="Tahoma"/>
              </a:rPr>
              <a:t>Panauhin</a:t>
            </a:r>
            <a:endParaRPr lang="en-PH" sz="1400" dirty="0">
              <a:latin typeface="Tahoma"/>
              <a:cs typeface="Tahoma"/>
            </a:endParaRPr>
          </a:p>
          <a:p>
            <a:pPr marL="12700" marR="5817870">
              <a:lnSpc>
                <a:spcPts val="1700"/>
              </a:lnSpc>
              <a:spcBef>
                <a:spcPts val="60"/>
              </a:spcBef>
            </a:pPr>
            <a:r>
              <a:rPr lang="en-PH" sz="1400" i="1" spc="-30" dirty="0">
                <a:latin typeface="Tahoma"/>
                <a:cs typeface="Tahoma"/>
              </a:rPr>
              <a:t>42: </a:t>
            </a:r>
            <a:r>
              <a:rPr lang="en-PH" sz="1400" i="1" spc="-35" dirty="0">
                <a:latin typeface="Tahoma"/>
                <a:cs typeface="Tahoma"/>
              </a:rPr>
              <a:t>Ang Mag-</a:t>
            </a:r>
            <a:r>
              <a:rPr lang="en-PH" sz="1400" i="1" spc="-35" dirty="0" err="1">
                <a:latin typeface="Tahoma"/>
                <a:cs typeface="Tahoma"/>
              </a:rPr>
              <a:t>asawang</a:t>
            </a:r>
            <a:r>
              <a:rPr lang="en-PH" sz="1400" i="1" spc="-35" dirty="0">
                <a:latin typeface="Tahoma"/>
                <a:cs typeface="Tahoma"/>
              </a:rPr>
              <a:t> de </a:t>
            </a:r>
            <a:r>
              <a:rPr lang="en-PH" sz="1400" i="1" spc="-35" dirty="0" err="1">
                <a:latin typeface="Tahoma"/>
                <a:cs typeface="Tahoma"/>
              </a:rPr>
              <a:t>Espadaña</a:t>
            </a:r>
            <a:r>
              <a:rPr lang="en-PH" sz="1400" i="1" spc="-35" dirty="0">
                <a:latin typeface="Tahoma"/>
                <a:cs typeface="Tahoma"/>
              </a:rPr>
              <a:t>  </a:t>
            </a:r>
          </a:p>
          <a:p>
            <a:pPr marL="12700" marR="5817870">
              <a:lnSpc>
                <a:spcPts val="1700"/>
              </a:lnSpc>
              <a:spcBef>
                <a:spcPts val="60"/>
              </a:spcBef>
            </a:pPr>
            <a:r>
              <a:rPr lang="en-PH" sz="1400" i="1" spc="-30" dirty="0">
                <a:latin typeface="Tahoma"/>
                <a:cs typeface="Tahoma"/>
              </a:rPr>
              <a:t>43: </a:t>
            </a:r>
            <a:r>
              <a:rPr lang="en-PH" sz="1400" i="1" spc="-35" dirty="0">
                <a:latin typeface="Tahoma"/>
                <a:cs typeface="Tahoma"/>
              </a:rPr>
              <a:t>Mga</a:t>
            </a:r>
            <a:r>
              <a:rPr lang="en-PH" sz="1400" i="1" spc="-5" dirty="0">
                <a:latin typeface="Tahoma"/>
                <a:cs typeface="Tahoma"/>
              </a:rPr>
              <a:t> </a:t>
            </a:r>
            <a:r>
              <a:rPr lang="en-PH" sz="1400" i="1" spc="-30" dirty="0">
                <a:latin typeface="Tahoma"/>
                <a:cs typeface="Tahoma"/>
              </a:rPr>
              <a:t>Balak</a:t>
            </a:r>
            <a:endParaRPr lang="en-PH" sz="1400" dirty="0">
              <a:latin typeface="Tahoma"/>
              <a:cs typeface="Tahoma"/>
            </a:endParaRPr>
          </a:p>
          <a:p>
            <a:pPr marL="12700">
              <a:lnSpc>
                <a:spcPts val="1635"/>
              </a:lnSpc>
            </a:pPr>
            <a:r>
              <a:rPr lang="en-PH" sz="1400" i="1" spc="-30" dirty="0">
                <a:latin typeface="Tahoma"/>
                <a:cs typeface="Tahoma"/>
              </a:rPr>
              <a:t>44: </a:t>
            </a:r>
            <a:r>
              <a:rPr lang="en-PH" sz="1400" i="1" spc="-30" dirty="0" err="1">
                <a:latin typeface="Tahoma"/>
                <a:cs typeface="Tahoma"/>
              </a:rPr>
              <a:t>Pagsusuri</a:t>
            </a:r>
            <a:r>
              <a:rPr lang="en-PH" sz="1400" i="1" spc="-30" dirty="0">
                <a:latin typeface="Tahoma"/>
                <a:cs typeface="Tahoma"/>
              </a:rPr>
              <a:t> </a:t>
            </a:r>
            <a:r>
              <a:rPr lang="en-PH" sz="1400" i="1" spc="-35" dirty="0">
                <a:latin typeface="Tahoma"/>
                <a:cs typeface="Tahoma"/>
              </a:rPr>
              <a:t>ng</a:t>
            </a:r>
            <a:r>
              <a:rPr lang="en-PH" sz="1400" i="1" spc="10" dirty="0">
                <a:latin typeface="Tahoma"/>
                <a:cs typeface="Tahoma"/>
              </a:rPr>
              <a:t> </a:t>
            </a:r>
            <a:r>
              <a:rPr lang="en-PH" sz="1400" i="1" spc="-30" dirty="0" err="1">
                <a:latin typeface="Tahoma"/>
                <a:cs typeface="Tahoma"/>
              </a:rPr>
              <a:t>Budhi</a:t>
            </a:r>
            <a:endParaRPr lang="en-PH" sz="1400" i="1" spc="-30" dirty="0">
              <a:latin typeface="Tahoma"/>
              <a:cs typeface="Tahoma"/>
            </a:endParaRPr>
          </a:p>
          <a:p>
            <a:pPr marL="12700">
              <a:lnSpc>
                <a:spcPts val="1635"/>
              </a:lnSpc>
            </a:pPr>
            <a:endParaRPr lang="en-PH" sz="2000" i="1" spc="-30" dirty="0">
              <a:latin typeface="Tahoma"/>
              <a:cs typeface="Tahoma"/>
            </a:endParaRPr>
          </a:p>
          <a:p>
            <a:pPr marL="12700">
              <a:lnSpc>
                <a:spcPts val="1635"/>
              </a:lnSpc>
            </a:pPr>
            <a:endParaRPr lang="en-PH" sz="2000" i="1" spc="-30" dirty="0">
              <a:latin typeface="Tahoma"/>
              <a:cs typeface="Tahoma"/>
            </a:endParaRPr>
          </a:p>
          <a:p>
            <a:pPr marL="12700">
              <a:lnSpc>
                <a:spcPts val="1635"/>
              </a:lnSpc>
            </a:pPr>
            <a:endParaRPr lang="en-PH" sz="2000" dirty="0">
              <a:latin typeface="Tahoma"/>
              <a:cs typeface="Tahoma"/>
            </a:endParaRPr>
          </a:p>
          <a:p>
            <a:pPr marL="12700">
              <a:lnSpc>
                <a:spcPct val="100000"/>
              </a:lnSpc>
              <a:spcBef>
                <a:spcPts val="1455"/>
              </a:spcBef>
            </a:pPr>
            <a:endParaRPr lang="en-PH" sz="2000" b="1" spc="-5" dirty="0">
              <a:solidFill>
                <a:srgbClr val="538135"/>
              </a:solidFill>
              <a:latin typeface="Tahoma"/>
              <a:cs typeface="Tahoma"/>
            </a:endParaRPr>
          </a:p>
          <a:p>
            <a:pPr marL="12700">
              <a:lnSpc>
                <a:spcPct val="100000"/>
              </a:lnSpc>
              <a:spcBef>
                <a:spcPts val="1455"/>
              </a:spcBef>
            </a:pPr>
            <a:r>
              <a:rPr lang="en-PH" sz="2000" b="1" spc="-5" dirty="0">
                <a:solidFill>
                  <a:srgbClr val="538135"/>
                </a:solidFill>
                <a:latin typeface="Tahoma"/>
                <a:cs typeface="Tahoma"/>
              </a:rPr>
              <a:t>MGA TULONG SA</a:t>
            </a:r>
            <a:r>
              <a:rPr lang="en-PH" sz="2000" b="1" spc="10" dirty="0">
                <a:solidFill>
                  <a:srgbClr val="538135"/>
                </a:solidFill>
                <a:latin typeface="Tahoma"/>
                <a:cs typeface="Tahoma"/>
              </a:rPr>
              <a:t> </a:t>
            </a:r>
            <a:r>
              <a:rPr lang="en-PH" sz="2000" b="1" spc="-5" dirty="0">
                <a:solidFill>
                  <a:srgbClr val="538135"/>
                </a:solidFill>
                <a:latin typeface="Tahoma"/>
                <a:cs typeface="Tahoma"/>
              </a:rPr>
              <a:t>PAG-AARAL 1:</a:t>
            </a:r>
            <a:endParaRPr lang="en-PH" sz="2000" dirty="0">
              <a:latin typeface="Tahoma"/>
              <a:cs typeface="Tahoma"/>
            </a:endParaRPr>
          </a:p>
          <a:p>
            <a:pPr marL="311150" indent="-229235">
              <a:lnSpc>
                <a:spcPct val="100000"/>
              </a:lnSpc>
              <a:spcBef>
                <a:spcPts val="25"/>
              </a:spcBef>
              <a:buFont typeface="Symbol"/>
              <a:buChar char=""/>
              <a:tabLst>
                <a:tab pos="311150" algn="l"/>
                <a:tab pos="311785" algn="l"/>
              </a:tabLst>
            </a:pPr>
            <a:r>
              <a:rPr lang="en-PH" sz="2000" spc="-5" dirty="0">
                <a:latin typeface="Tahoma"/>
                <a:cs typeface="Tahoma"/>
              </a:rPr>
              <a:t>Si Elias at Lucas ang </a:t>
            </a:r>
            <a:r>
              <a:rPr lang="en-PH" sz="2000" spc="-5" dirty="0" err="1">
                <a:latin typeface="Tahoma"/>
                <a:cs typeface="Tahoma"/>
              </a:rPr>
              <a:t>tinutukoy</a:t>
            </a:r>
            <a:r>
              <a:rPr lang="en-PH" sz="2000" spc="-5" dirty="0">
                <a:latin typeface="Tahoma"/>
                <a:cs typeface="Tahoma"/>
              </a:rPr>
              <a:t> </a:t>
            </a:r>
            <a:r>
              <a:rPr lang="en-PH" sz="2000" spc="-5" dirty="0" err="1">
                <a:latin typeface="Tahoma"/>
                <a:cs typeface="Tahoma"/>
              </a:rPr>
              <a:t>na</a:t>
            </a:r>
            <a:r>
              <a:rPr lang="en-PH" sz="2000" spc="-5" dirty="0">
                <a:latin typeface="Tahoma"/>
                <a:cs typeface="Tahoma"/>
              </a:rPr>
              <a:t> </a:t>
            </a:r>
            <a:r>
              <a:rPr lang="en-PH" sz="2000" spc="-5" dirty="0" err="1">
                <a:latin typeface="Tahoma"/>
                <a:cs typeface="Tahoma"/>
              </a:rPr>
              <a:t>dalawang</a:t>
            </a:r>
            <a:r>
              <a:rPr lang="en-PH" sz="2000" spc="-5" dirty="0">
                <a:latin typeface="Tahoma"/>
                <a:cs typeface="Tahoma"/>
              </a:rPr>
              <a:t> </a:t>
            </a:r>
            <a:r>
              <a:rPr lang="en-PH" sz="2000" spc="-5" dirty="0" err="1">
                <a:latin typeface="Tahoma"/>
                <a:cs typeface="Tahoma"/>
              </a:rPr>
              <a:t>panauhin</a:t>
            </a:r>
            <a:r>
              <a:rPr lang="en-PH" sz="2000" spc="-5" dirty="0">
                <a:latin typeface="Tahoma"/>
                <a:cs typeface="Tahoma"/>
              </a:rPr>
              <a:t> </a:t>
            </a:r>
            <a:r>
              <a:rPr lang="en-PH" sz="2000" spc="-5" dirty="0" err="1">
                <a:latin typeface="Tahoma"/>
                <a:cs typeface="Tahoma"/>
              </a:rPr>
              <a:t>ni</a:t>
            </a:r>
            <a:r>
              <a:rPr lang="en-PH" sz="2000" spc="65" dirty="0">
                <a:latin typeface="Tahoma"/>
                <a:cs typeface="Tahoma"/>
              </a:rPr>
              <a:t> </a:t>
            </a:r>
            <a:r>
              <a:rPr lang="en-PH" sz="2000" spc="-5" dirty="0">
                <a:latin typeface="Tahoma"/>
                <a:cs typeface="Tahoma"/>
              </a:rPr>
              <a:t>Ibarra.</a:t>
            </a:r>
            <a:endParaRPr lang="en-PH" sz="2000" dirty="0">
              <a:latin typeface="Tahoma"/>
              <a:cs typeface="Tahoma"/>
            </a:endParaRPr>
          </a:p>
          <a:p>
            <a:pPr marL="311150" indent="-229235">
              <a:lnSpc>
                <a:spcPct val="100000"/>
              </a:lnSpc>
              <a:spcBef>
                <a:spcPts val="25"/>
              </a:spcBef>
              <a:buFont typeface="Symbol"/>
              <a:buChar char=""/>
              <a:tabLst>
                <a:tab pos="311150" algn="l"/>
                <a:tab pos="311785" algn="l"/>
              </a:tabLst>
            </a:pPr>
            <a:r>
              <a:rPr lang="en-PH" sz="2000" spc="-5" dirty="0" err="1">
                <a:latin typeface="Tahoma"/>
                <a:cs typeface="Tahoma"/>
              </a:rPr>
              <a:t>Nagtapat</a:t>
            </a:r>
            <a:r>
              <a:rPr lang="en-PH" sz="2000" spc="-50" dirty="0">
                <a:latin typeface="Tahoma"/>
                <a:cs typeface="Tahoma"/>
              </a:rPr>
              <a:t> </a:t>
            </a:r>
            <a:r>
              <a:rPr lang="en-PH" sz="2000" spc="-5" dirty="0" err="1">
                <a:latin typeface="Tahoma"/>
                <a:cs typeface="Tahoma"/>
              </a:rPr>
              <a:t>si</a:t>
            </a:r>
            <a:r>
              <a:rPr lang="en-PH" sz="2000" spc="-45" dirty="0">
                <a:latin typeface="Tahoma"/>
                <a:cs typeface="Tahoma"/>
              </a:rPr>
              <a:t> </a:t>
            </a:r>
            <a:r>
              <a:rPr lang="en-PH" sz="2000" spc="-5" dirty="0">
                <a:latin typeface="Tahoma"/>
                <a:cs typeface="Tahoma"/>
              </a:rPr>
              <a:t>Elias</a:t>
            </a:r>
            <a:r>
              <a:rPr lang="en-PH" sz="2000" spc="-45" dirty="0">
                <a:latin typeface="Tahoma"/>
                <a:cs typeface="Tahoma"/>
              </a:rPr>
              <a:t> </a:t>
            </a:r>
            <a:r>
              <a:rPr lang="en-PH" sz="2000" spc="-5" dirty="0" err="1">
                <a:latin typeface="Tahoma"/>
                <a:cs typeface="Tahoma"/>
              </a:rPr>
              <a:t>na</a:t>
            </a:r>
            <a:r>
              <a:rPr lang="en-PH" sz="2000" spc="-45" dirty="0">
                <a:latin typeface="Tahoma"/>
                <a:cs typeface="Tahoma"/>
              </a:rPr>
              <a:t> </a:t>
            </a:r>
            <a:r>
              <a:rPr lang="en-PH" sz="2000" spc="-5" dirty="0" err="1">
                <a:latin typeface="Tahoma"/>
                <a:cs typeface="Tahoma"/>
              </a:rPr>
              <a:t>kakilala</a:t>
            </a:r>
            <a:r>
              <a:rPr lang="en-PH" sz="2000" spc="-50" dirty="0">
                <a:latin typeface="Tahoma"/>
                <a:cs typeface="Tahoma"/>
              </a:rPr>
              <a:t> </a:t>
            </a:r>
            <a:r>
              <a:rPr lang="en-PH" sz="2000" spc="-5" dirty="0">
                <a:latin typeface="Tahoma"/>
                <a:cs typeface="Tahoma"/>
              </a:rPr>
              <a:t>ang</a:t>
            </a:r>
            <a:r>
              <a:rPr lang="en-PH" sz="2000" spc="-45" dirty="0">
                <a:latin typeface="Tahoma"/>
                <a:cs typeface="Tahoma"/>
              </a:rPr>
              <a:t> </a:t>
            </a:r>
            <a:r>
              <a:rPr lang="en-PH" sz="2000" spc="-5" dirty="0" err="1">
                <a:latin typeface="Tahoma"/>
                <a:cs typeface="Tahoma"/>
              </a:rPr>
              <a:t>hanay</a:t>
            </a:r>
            <a:r>
              <a:rPr lang="en-PH" sz="2000" spc="-45" dirty="0">
                <a:latin typeface="Tahoma"/>
                <a:cs typeface="Tahoma"/>
              </a:rPr>
              <a:t> </a:t>
            </a:r>
            <a:r>
              <a:rPr lang="en-PH" sz="2000" spc="-5" dirty="0">
                <a:latin typeface="Tahoma"/>
                <a:cs typeface="Tahoma"/>
              </a:rPr>
              <a:t>ng</a:t>
            </a:r>
            <a:r>
              <a:rPr lang="en-PH" sz="2000" spc="-45" dirty="0">
                <a:latin typeface="Tahoma"/>
                <a:cs typeface="Tahoma"/>
              </a:rPr>
              <a:t> </a:t>
            </a:r>
            <a:r>
              <a:rPr lang="en-PH" sz="2000" spc="-5" dirty="0" err="1">
                <a:latin typeface="Tahoma"/>
                <a:cs typeface="Tahoma"/>
              </a:rPr>
              <a:t>mga</a:t>
            </a:r>
            <a:r>
              <a:rPr lang="en-PH" sz="2000" spc="-50" dirty="0">
                <a:latin typeface="Tahoma"/>
                <a:cs typeface="Tahoma"/>
              </a:rPr>
              <a:t> </a:t>
            </a:r>
            <a:r>
              <a:rPr lang="en-PH" sz="2000" spc="-5" dirty="0" err="1">
                <a:latin typeface="Tahoma"/>
                <a:cs typeface="Tahoma"/>
              </a:rPr>
              <a:t>pinag-uusig</a:t>
            </a:r>
            <a:r>
              <a:rPr lang="en-PH" sz="2000" spc="-45" dirty="0">
                <a:latin typeface="Tahoma"/>
                <a:cs typeface="Tahoma"/>
              </a:rPr>
              <a:t> </a:t>
            </a:r>
            <a:r>
              <a:rPr lang="en-PH" sz="2000" spc="-5" dirty="0">
                <a:latin typeface="Tahoma"/>
                <a:cs typeface="Tahoma"/>
              </a:rPr>
              <a:t>kaya</a:t>
            </a:r>
            <a:r>
              <a:rPr lang="en-PH" sz="2000" spc="-45" dirty="0">
                <a:latin typeface="Tahoma"/>
                <a:cs typeface="Tahoma"/>
              </a:rPr>
              <a:t> </a:t>
            </a:r>
            <a:r>
              <a:rPr lang="en-PH" sz="2000" spc="-5" dirty="0" err="1">
                <a:latin typeface="Tahoma"/>
                <a:cs typeface="Tahoma"/>
              </a:rPr>
              <a:t>napayapa</a:t>
            </a:r>
            <a:r>
              <a:rPr lang="en-PH" sz="2000" spc="-45" dirty="0">
                <a:latin typeface="Tahoma"/>
                <a:cs typeface="Tahoma"/>
              </a:rPr>
              <a:t> </a:t>
            </a:r>
            <a:r>
              <a:rPr lang="en-PH" sz="2000" spc="-5" dirty="0" err="1">
                <a:latin typeface="Tahoma"/>
                <a:cs typeface="Tahoma"/>
              </a:rPr>
              <a:t>niya</a:t>
            </a:r>
            <a:r>
              <a:rPr lang="en-PH" sz="2000" spc="-50" dirty="0">
                <a:latin typeface="Tahoma"/>
                <a:cs typeface="Tahoma"/>
              </a:rPr>
              <a:t> </a:t>
            </a:r>
            <a:r>
              <a:rPr lang="en-PH" sz="2000" spc="-5" dirty="0">
                <a:latin typeface="Tahoma"/>
                <a:cs typeface="Tahoma"/>
              </a:rPr>
              <a:t>ang</a:t>
            </a:r>
            <a:r>
              <a:rPr lang="en-PH" sz="2000" spc="-45" dirty="0">
                <a:latin typeface="Tahoma"/>
                <a:cs typeface="Tahoma"/>
              </a:rPr>
              <a:t> </a:t>
            </a:r>
            <a:r>
              <a:rPr lang="en-PH" sz="2000" spc="-5" dirty="0" err="1">
                <a:latin typeface="Tahoma"/>
                <a:cs typeface="Tahoma"/>
              </a:rPr>
              <a:t>kaguluhan</a:t>
            </a:r>
            <a:r>
              <a:rPr lang="en-PH" sz="2000" spc="-45" dirty="0">
                <a:latin typeface="Tahoma"/>
                <a:cs typeface="Tahoma"/>
              </a:rPr>
              <a:t> </a:t>
            </a:r>
            <a:r>
              <a:rPr lang="en-PH" sz="2000" spc="-5" dirty="0" err="1">
                <a:latin typeface="Tahoma"/>
                <a:cs typeface="Tahoma"/>
              </a:rPr>
              <a:t>sa</a:t>
            </a:r>
            <a:r>
              <a:rPr lang="en-PH" sz="2000" spc="-45" dirty="0">
                <a:latin typeface="Tahoma"/>
                <a:cs typeface="Tahoma"/>
              </a:rPr>
              <a:t> </a:t>
            </a:r>
            <a:r>
              <a:rPr lang="en-PH" sz="2000" spc="-5" dirty="0" err="1">
                <a:latin typeface="Tahoma"/>
                <a:cs typeface="Tahoma"/>
              </a:rPr>
              <a:t>palabas</a:t>
            </a:r>
            <a:r>
              <a:rPr lang="en-PH" sz="2000" spc="-5" dirty="0">
                <a:latin typeface="Tahoma"/>
                <a:cs typeface="Tahoma"/>
              </a:rPr>
              <a:t>.</a:t>
            </a:r>
            <a:endParaRPr lang="en-PH" sz="2000" dirty="0">
              <a:latin typeface="Tahoma"/>
              <a:cs typeface="Tahoma"/>
            </a:endParaRPr>
          </a:p>
          <a:p>
            <a:pPr marL="311150" marR="5080" indent="-228600">
              <a:lnSpc>
                <a:spcPct val="100000"/>
              </a:lnSpc>
              <a:buFont typeface="Symbol"/>
              <a:buChar char=""/>
              <a:tabLst>
                <a:tab pos="311150" algn="l"/>
                <a:tab pos="311785" algn="l"/>
              </a:tabLst>
            </a:pPr>
            <a:r>
              <a:rPr lang="en-PH" sz="2000" spc="-5" dirty="0" err="1">
                <a:latin typeface="Tahoma"/>
                <a:cs typeface="Tahoma"/>
              </a:rPr>
              <a:t>Nagbanta</a:t>
            </a:r>
            <a:r>
              <a:rPr lang="en-PH" sz="2000" spc="-5" dirty="0">
                <a:latin typeface="Tahoma"/>
                <a:cs typeface="Tahoma"/>
              </a:rPr>
              <a:t> </a:t>
            </a:r>
            <a:r>
              <a:rPr lang="en-PH" sz="2000" spc="-5" dirty="0" err="1">
                <a:latin typeface="Tahoma"/>
                <a:cs typeface="Tahoma"/>
              </a:rPr>
              <a:t>si</a:t>
            </a:r>
            <a:r>
              <a:rPr lang="en-PH" sz="2000" spc="-5" dirty="0">
                <a:latin typeface="Tahoma"/>
                <a:cs typeface="Tahoma"/>
              </a:rPr>
              <a:t> Lucas kay Ibarra </a:t>
            </a:r>
            <a:r>
              <a:rPr lang="en-PH" sz="2000" spc="-5" dirty="0" err="1">
                <a:latin typeface="Tahoma"/>
                <a:cs typeface="Tahoma"/>
              </a:rPr>
              <a:t>nang</a:t>
            </a:r>
            <a:r>
              <a:rPr lang="en-PH" sz="2000" spc="-5" dirty="0">
                <a:latin typeface="Tahoma"/>
                <a:cs typeface="Tahoma"/>
              </a:rPr>
              <a:t> </a:t>
            </a:r>
            <a:r>
              <a:rPr lang="en-PH" sz="2000" spc="-5" dirty="0" err="1">
                <a:latin typeface="Tahoma"/>
                <a:cs typeface="Tahoma"/>
              </a:rPr>
              <a:t>hindi</a:t>
            </a:r>
            <a:r>
              <a:rPr lang="en-PH" sz="2000" spc="-5" dirty="0">
                <a:latin typeface="Tahoma"/>
                <a:cs typeface="Tahoma"/>
              </a:rPr>
              <a:t> </a:t>
            </a:r>
            <a:r>
              <a:rPr lang="en-PH" sz="2000" spc="-5" dirty="0" err="1">
                <a:latin typeface="Tahoma"/>
                <a:cs typeface="Tahoma"/>
              </a:rPr>
              <a:t>ito</a:t>
            </a:r>
            <a:r>
              <a:rPr lang="en-PH" sz="2000" spc="-5" dirty="0">
                <a:latin typeface="Tahoma"/>
                <a:cs typeface="Tahoma"/>
              </a:rPr>
              <a:t> </a:t>
            </a:r>
            <a:r>
              <a:rPr lang="en-PH" sz="2000" spc="-5" dirty="0" err="1">
                <a:latin typeface="Tahoma"/>
                <a:cs typeface="Tahoma"/>
              </a:rPr>
              <a:t>kagyat</a:t>
            </a:r>
            <a:r>
              <a:rPr lang="en-PH" sz="2000" spc="-5" dirty="0">
                <a:latin typeface="Tahoma"/>
                <a:cs typeface="Tahoma"/>
              </a:rPr>
              <a:t> </a:t>
            </a:r>
            <a:r>
              <a:rPr lang="en-PH" sz="2000" spc="-5" dirty="0" err="1">
                <a:latin typeface="Tahoma"/>
                <a:cs typeface="Tahoma"/>
              </a:rPr>
              <a:t>na</a:t>
            </a:r>
            <a:r>
              <a:rPr lang="en-PH" sz="2000" spc="-5" dirty="0">
                <a:latin typeface="Tahoma"/>
                <a:cs typeface="Tahoma"/>
              </a:rPr>
              <a:t> </a:t>
            </a:r>
            <a:r>
              <a:rPr lang="en-PH" sz="2000" spc="-5" dirty="0" err="1">
                <a:latin typeface="Tahoma"/>
                <a:cs typeface="Tahoma"/>
              </a:rPr>
              <a:t>tumugon</a:t>
            </a:r>
            <a:r>
              <a:rPr lang="en-PH" sz="2000" spc="-5" dirty="0">
                <a:latin typeface="Tahoma"/>
                <a:cs typeface="Tahoma"/>
              </a:rPr>
              <a:t> </a:t>
            </a:r>
            <a:r>
              <a:rPr lang="en-PH" sz="2000" spc="-5" dirty="0" err="1">
                <a:latin typeface="Tahoma"/>
                <a:cs typeface="Tahoma"/>
              </a:rPr>
              <a:t>ukol</a:t>
            </a:r>
            <a:r>
              <a:rPr lang="en-PH" sz="2000" spc="-5" dirty="0">
                <a:latin typeface="Tahoma"/>
                <a:cs typeface="Tahoma"/>
              </a:rPr>
              <a:t> </a:t>
            </a:r>
            <a:r>
              <a:rPr lang="en-PH" sz="2000" spc="-5" dirty="0" err="1">
                <a:latin typeface="Tahoma"/>
                <a:cs typeface="Tahoma"/>
              </a:rPr>
              <a:t>sa</a:t>
            </a:r>
            <a:r>
              <a:rPr lang="en-PH" sz="2000" spc="-5" dirty="0">
                <a:latin typeface="Tahoma"/>
                <a:cs typeface="Tahoma"/>
              </a:rPr>
              <a:t> </a:t>
            </a:r>
            <a:r>
              <a:rPr lang="en-PH" sz="2000" spc="-5" dirty="0" err="1">
                <a:latin typeface="Tahoma"/>
                <a:cs typeface="Tahoma"/>
              </a:rPr>
              <a:t>kabayaran</a:t>
            </a:r>
            <a:r>
              <a:rPr lang="en-PH" sz="2000" spc="-5" dirty="0">
                <a:latin typeface="Tahoma"/>
                <a:cs typeface="Tahoma"/>
              </a:rPr>
              <a:t> para </a:t>
            </a:r>
            <a:r>
              <a:rPr lang="en-PH" sz="2000" spc="-5" dirty="0" err="1">
                <a:latin typeface="Tahoma"/>
                <a:cs typeface="Tahoma"/>
              </a:rPr>
              <a:t>kamatayan</a:t>
            </a:r>
            <a:r>
              <a:rPr lang="en-PH" sz="2000" spc="-5" dirty="0">
                <a:latin typeface="Tahoma"/>
                <a:cs typeface="Tahoma"/>
              </a:rPr>
              <a:t> </a:t>
            </a:r>
            <a:r>
              <a:rPr lang="en-PH" sz="2000" spc="-10" dirty="0">
                <a:latin typeface="Tahoma"/>
                <a:cs typeface="Tahoma"/>
              </a:rPr>
              <a:t>ng  </a:t>
            </a:r>
            <a:r>
              <a:rPr lang="en-PH" sz="2000" spc="-5" dirty="0" err="1">
                <a:latin typeface="Tahoma"/>
                <a:cs typeface="Tahoma"/>
              </a:rPr>
              <a:t>kanyang</a:t>
            </a:r>
            <a:r>
              <a:rPr lang="en-PH" sz="2000" spc="-5" dirty="0">
                <a:latin typeface="Tahoma"/>
                <a:cs typeface="Tahoma"/>
              </a:rPr>
              <a:t> </a:t>
            </a:r>
            <a:r>
              <a:rPr lang="en-PH" sz="2000" spc="-5" dirty="0" err="1">
                <a:latin typeface="Tahoma"/>
                <a:cs typeface="Tahoma"/>
              </a:rPr>
              <a:t>kapatid</a:t>
            </a:r>
            <a:r>
              <a:rPr lang="en-PH" sz="2000" spc="-5" dirty="0">
                <a:latin typeface="Tahoma"/>
                <a:cs typeface="Tahoma"/>
              </a:rPr>
              <a:t> - ang </a:t>
            </a:r>
            <a:r>
              <a:rPr lang="en-PH" sz="2000" spc="-5" dirty="0" err="1">
                <a:latin typeface="Tahoma"/>
                <a:cs typeface="Tahoma"/>
              </a:rPr>
              <a:t>taong</a:t>
            </a:r>
            <a:r>
              <a:rPr lang="en-PH" sz="2000" spc="20" dirty="0">
                <a:latin typeface="Tahoma"/>
                <a:cs typeface="Tahoma"/>
              </a:rPr>
              <a:t> </a:t>
            </a:r>
            <a:r>
              <a:rPr lang="en-PH" sz="2000" spc="-5" dirty="0" err="1">
                <a:latin typeface="Tahoma"/>
                <a:cs typeface="Tahoma"/>
              </a:rPr>
              <a:t>madilaw</a:t>
            </a:r>
            <a:r>
              <a:rPr lang="en-PH" sz="2000" spc="-5" dirty="0">
                <a:latin typeface="Tahoma"/>
                <a:cs typeface="Tahoma"/>
              </a:rPr>
              <a:t>.</a:t>
            </a:r>
            <a:endParaRPr lang="en-PH" sz="2000" dirty="0">
              <a:latin typeface="Tahoma"/>
              <a:cs typeface="Tahoma"/>
            </a:endParaRPr>
          </a:p>
          <a:p>
            <a:pPr marL="311150" marR="6350" indent="-228600">
              <a:lnSpc>
                <a:spcPct val="100000"/>
              </a:lnSpc>
              <a:spcBef>
                <a:spcPts val="20"/>
              </a:spcBef>
              <a:buFont typeface="Symbol"/>
              <a:buChar char=""/>
              <a:tabLst>
                <a:tab pos="311150" algn="l"/>
                <a:tab pos="311785" algn="l"/>
              </a:tabLst>
            </a:pPr>
            <a:r>
              <a:rPr lang="en-PH" sz="2000" spc="-5" dirty="0">
                <a:latin typeface="Tahoma"/>
                <a:cs typeface="Tahoma"/>
              </a:rPr>
              <a:t>Si Lucas ay </a:t>
            </a:r>
            <a:r>
              <a:rPr lang="en-PH" sz="2000" spc="-5" dirty="0" err="1">
                <a:latin typeface="Tahoma"/>
                <a:cs typeface="Tahoma"/>
              </a:rPr>
              <a:t>isang</a:t>
            </a:r>
            <a:r>
              <a:rPr lang="en-PH" sz="2000" spc="-5" dirty="0">
                <a:latin typeface="Tahoma"/>
                <a:cs typeface="Tahoma"/>
              </a:rPr>
              <a:t> </a:t>
            </a:r>
            <a:r>
              <a:rPr lang="en-PH" sz="2000" spc="-5" dirty="0" err="1">
                <a:latin typeface="Tahoma"/>
                <a:cs typeface="Tahoma"/>
              </a:rPr>
              <a:t>taong</a:t>
            </a:r>
            <a:r>
              <a:rPr lang="en-PH" sz="2000" spc="-5" dirty="0">
                <a:latin typeface="Tahoma"/>
                <a:cs typeface="Tahoma"/>
              </a:rPr>
              <a:t> </a:t>
            </a:r>
            <a:r>
              <a:rPr lang="en-PH" sz="2000" spc="-5" dirty="0" err="1">
                <a:latin typeface="Tahoma"/>
                <a:cs typeface="Tahoma"/>
              </a:rPr>
              <a:t>alipin</a:t>
            </a:r>
            <a:r>
              <a:rPr lang="en-PH" sz="2000" spc="-5" dirty="0">
                <a:latin typeface="Tahoma"/>
                <a:cs typeface="Tahoma"/>
              </a:rPr>
              <a:t> </a:t>
            </a:r>
            <a:r>
              <a:rPr lang="en-PH" sz="2000" spc="-10" dirty="0">
                <a:latin typeface="Tahoma"/>
                <a:cs typeface="Tahoma"/>
              </a:rPr>
              <a:t>ng </a:t>
            </a:r>
            <a:r>
              <a:rPr lang="en-PH" sz="2000" spc="-5" dirty="0" err="1">
                <a:latin typeface="Tahoma"/>
                <a:cs typeface="Tahoma"/>
              </a:rPr>
              <a:t>sariling</a:t>
            </a:r>
            <a:r>
              <a:rPr lang="en-PH" sz="2000" spc="-5" dirty="0">
                <a:latin typeface="Tahoma"/>
                <a:cs typeface="Tahoma"/>
              </a:rPr>
              <a:t> </a:t>
            </a:r>
            <a:r>
              <a:rPr lang="en-PH" sz="2000" spc="-5" dirty="0" err="1">
                <a:latin typeface="Tahoma"/>
                <a:cs typeface="Tahoma"/>
              </a:rPr>
              <a:t>pakikinabang</a:t>
            </a:r>
            <a:r>
              <a:rPr lang="en-PH" sz="2000" spc="-5" dirty="0">
                <a:latin typeface="Tahoma"/>
                <a:cs typeface="Tahoma"/>
              </a:rPr>
              <a:t> </a:t>
            </a:r>
            <a:r>
              <a:rPr lang="en-PH" sz="2000" spc="-5" dirty="0" err="1">
                <a:latin typeface="Tahoma"/>
                <a:cs typeface="Tahoma"/>
              </a:rPr>
              <a:t>sa</a:t>
            </a:r>
            <a:r>
              <a:rPr lang="en-PH" sz="2000" spc="-5" dirty="0">
                <a:latin typeface="Tahoma"/>
                <a:cs typeface="Tahoma"/>
              </a:rPr>
              <a:t> </a:t>
            </a:r>
            <a:r>
              <a:rPr lang="en-PH" sz="2000" spc="-5" dirty="0" err="1">
                <a:latin typeface="Tahoma"/>
                <a:cs typeface="Tahoma"/>
              </a:rPr>
              <a:t>salapi</a:t>
            </a:r>
            <a:r>
              <a:rPr lang="en-PH" sz="2000" spc="-5" dirty="0">
                <a:latin typeface="Tahoma"/>
                <a:cs typeface="Tahoma"/>
              </a:rPr>
              <a:t>. </a:t>
            </a:r>
            <a:r>
              <a:rPr lang="en-PH" sz="2000" spc="-5" dirty="0" err="1">
                <a:latin typeface="Tahoma"/>
                <a:cs typeface="Tahoma"/>
              </a:rPr>
              <a:t>Siya</a:t>
            </a:r>
            <a:r>
              <a:rPr lang="en-PH" sz="2000" spc="-5" dirty="0">
                <a:latin typeface="Tahoma"/>
                <a:cs typeface="Tahoma"/>
              </a:rPr>
              <a:t> ay </a:t>
            </a:r>
            <a:r>
              <a:rPr lang="en-PH" sz="2000" spc="-5" dirty="0" err="1">
                <a:latin typeface="Tahoma"/>
                <a:cs typeface="Tahoma"/>
              </a:rPr>
              <a:t>mula</a:t>
            </a:r>
            <a:r>
              <a:rPr lang="en-PH" sz="2000" spc="-5" dirty="0">
                <a:latin typeface="Tahoma"/>
                <a:cs typeface="Tahoma"/>
              </a:rPr>
              <a:t> </a:t>
            </a:r>
            <a:r>
              <a:rPr lang="en-PH" sz="2000" spc="-5" dirty="0" err="1">
                <a:latin typeface="Tahoma"/>
                <a:cs typeface="Tahoma"/>
              </a:rPr>
              <a:t>sa</a:t>
            </a:r>
            <a:r>
              <a:rPr lang="en-PH" sz="2000" spc="-5" dirty="0">
                <a:latin typeface="Tahoma"/>
                <a:cs typeface="Tahoma"/>
              </a:rPr>
              <a:t> </a:t>
            </a:r>
            <a:r>
              <a:rPr lang="en-PH" sz="2000" spc="-5" dirty="0" err="1">
                <a:latin typeface="Tahoma"/>
                <a:cs typeface="Tahoma"/>
              </a:rPr>
              <a:t>pamilyang</a:t>
            </a:r>
            <a:r>
              <a:rPr lang="en-PH" sz="2000" spc="-5" dirty="0">
                <a:latin typeface="Tahoma"/>
                <a:cs typeface="Tahoma"/>
              </a:rPr>
              <a:t> </a:t>
            </a:r>
            <a:r>
              <a:rPr lang="en-PH" sz="2000" spc="-5" dirty="0" err="1">
                <a:latin typeface="Tahoma"/>
                <a:cs typeface="Tahoma"/>
              </a:rPr>
              <a:t>dumanas</a:t>
            </a:r>
            <a:r>
              <a:rPr lang="en-PH" sz="2000" spc="-5" dirty="0">
                <a:latin typeface="Tahoma"/>
                <a:cs typeface="Tahoma"/>
              </a:rPr>
              <a:t> ng  </a:t>
            </a:r>
            <a:r>
              <a:rPr lang="en-PH" sz="2000" spc="-5" dirty="0" err="1">
                <a:latin typeface="Tahoma"/>
                <a:cs typeface="Tahoma"/>
              </a:rPr>
              <a:t>pagbibilad</a:t>
            </a:r>
            <a:r>
              <a:rPr lang="en-PH" sz="2000" spc="-5" dirty="0">
                <a:latin typeface="Tahoma"/>
                <a:cs typeface="Tahoma"/>
              </a:rPr>
              <a:t> </a:t>
            </a:r>
            <a:r>
              <a:rPr lang="en-PH" sz="2000" spc="-5" dirty="0" err="1">
                <a:latin typeface="Tahoma"/>
                <a:cs typeface="Tahoma"/>
              </a:rPr>
              <a:t>sa</a:t>
            </a:r>
            <a:r>
              <a:rPr lang="en-PH" sz="2000" spc="-5" dirty="0">
                <a:latin typeface="Tahoma"/>
                <a:cs typeface="Tahoma"/>
              </a:rPr>
              <a:t> </a:t>
            </a:r>
            <a:r>
              <a:rPr lang="en-PH" sz="2000" spc="-5" dirty="0" err="1">
                <a:latin typeface="Tahoma"/>
                <a:cs typeface="Tahoma"/>
              </a:rPr>
              <a:t>araw</a:t>
            </a:r>
            <a:r>
              <a:rPr lang="en-PH" sz="2000" spc="-5" dirty="0">
                <a:latin typeface="Tahoma"/>
                <a:cs typeface="Tahoma"/>
              </a:rPr>
              <a:t> </a:t>
            </a:r>
            <a:r>
              <a:rPr lang="en-PH" sz="2000" spc="-5" dirty="0" err="1">
                <a:latin typeface="Tahoma"/>
                <a:cs typeface="Tahoma"/>
              </a:rPr>
              <a:t>sa</a:t>
            </a:r>
            <a:r>
              <a:rPr lang="en-PH" sz="2000" spc="-5" dirty="0">
                <a:latin typeface="Tahoma"/>
                <a:cs typeface="Tahoma"/>
              </a:rPr>
              <a:t> </a:t>
            </a:r>
            <a:r>
              <a:rPr lang="en-PH" sz="2000" spc="-5" dirty="0" err="1">
                <a:latin typeface="Tahoma"/>
                <a:cs typeface="Tahoma"/>
              </a:rPr>
              <a:t>kalupitan</a:t>
            </a:r>
            <a:r>
              <a:rPr lang="en-PH" sz="2000" spc="-5" dirty="0">
                <a:latin typeface="Tahoma"/>
                <a:cs typeface="Tahoma"/>
              </a:rPr>
              <a:t> ng </a:t>
            </a:r>
            <a:r>
              <a:rPr lang="en-PH" sz="2000" spc="-5" dirty="0" err="1">
                <a:latin typeface="Tahoma"/>
                <a:cs typeface="Tahoma"/>
              </a:rPr>
              <a:t>nuno</a:t>
            </a:r>
            <a:r>
              <a:rPr lang="en-PH" sz="2000" spc="-5" dirty="0">
                <a:latin typeface="Tahoma"/>
                <a:cs typeface="Tahoma"/>
              </a:rPr>
              <a:t> </a:t>
            </a:r>
            <a:r>
              <a:rPr lang="en-PH" sz="2000" spc="-5" dirty="0" err="1">
                <a:latin typeface="Tahoma"/>
                <a:cs typeface="Tahoma"/>
              </a:rPr>
              <a:t>ni</a:t>
            </a:r>
            <a:r>
              <a:rPr lang="en-PH" sz="2000" spc="-5" dirty="0">
                <a:latin typeface="Tahoma"/>
                <a:cs typeface="Tahoma"/>
              </a:rPr>
              <a:t> </a:t>
            </a:r>
            <a:r>
              <a:rPr lang="en-PH" sz="2000" spc="-5" dirty="0" err="1">
                <a:latin typeface="Tahoma"/>
                <a:cs typeface="Tahoma"/>
              </a:rPr>
              <a:t>Ibarrang</a:t>
            </a:r>
            <a:r>
              <a:rPr lang="en-PH" sz="2000" spc="-5" dirty="0">
                <a:latin typeface="Tahoma"/>
                <a:cs typeface="Tahoma"/>
              </a:rPr>
              <a:t> </a:t>
            </a:r>
            <a:r>
              <a:rPr lang="en-PH" sz="2000" spc="-5" dirty="0" err="1">
                <a:latin typeface="Tahoma"/>
                <a:cs typeface="Tahoma"/>
              </a:rPr>
              <a:t>si</a:t>
            </a:r>
            <a:r>
              <a:rPr lang="en-PH" sz="2000" spc="-5" dirty="0">
                <a:latin typeface="Tahoma"/>
                <a:cs typeface="Tahoma"/>
              </a:rPr>
              <a:t> Don</a:t>
            </a:r>
            <a:r>
              <a:rPr lang="en-PH" sz="2000" spc="60" dirty="0">
                <a:latin typeface="Tahoma"/>
                <a:cs typeface="Tahoma"/>
              </a:rPr>
              <a:t> </a:t>
            </a:r>
            <a:r>
              <a:rPr lang="en-PH" sz="2000" spc="-5" dirty="0" err="1">
                <a:latin typeface="Tahoma"/>
                <a:cs typeface="Tahoma"/>
              </a:rPr>
              <a:t>Saturnino</a:t>
            </a:r>
            <a:r>
              <a:rPr lang="en-PH" sz="2000" spc="-5" dirty="0">
                <a:latin typeface="Tahoma"/>
                <a:cs typeface="Tahoma"/>
              </a:rPr>
              <a:t>.</a:t>
            </a:r>
            <a:endParaRPr lang="en-PH" sz="2000" dirty="0">
              <a:latin typeface="Tahoma"/>
              <a:cs typeface="Tahoma"/>
            </a:endParaRPr>
          </a:p>
          <a:p>
            <a:pPr marL="311150" indent="-229235">
              <a:lnSpc>
                <a:spcPct val="100000"/>
              </a:lnSpc>
              <a:spcBef>
                <a:spcPts val="25"/>
              </a:spcBef>
              <a:buFont typeface="Symbol"/>
              <a:buChar char=""/>
              <a:tabLst>
                <a:tab pos="311150" algn="l"/>
                <a:tab pos="311785" algn="l"/>
              </a:tabLst>
            </a:pPr>
            <a:r>
              <a:rPr lang="en-PH" sz="2000" spc="-5" dirty="0" err="1">
                <a:latin typeface="Tahoma"/>
                <a:cs typeface="Tahoma"/>
              </a:rPr>
              <a:t>Ipinipinta</a:t>
            </a:r>
            <a:r>
              <a:rPr lang="en-PH" sz="2000" spc="-5" dirty="0">
                <a:latin typeface="Tahoma"/>
                <a:cs typeface="Tahoma"/>
              </a:rPr>
              <a:t> </a:t>
            </a:r>
            <a:r>
              <a:rPr lang="en-PH" sz="2000" spc="-5" dirty="0" err="1">
                <a:latin typeface="Tahoma"/>
                <a:cs typeface="Tahoma"/>
              </a:rPr>
              <a:t>bilang</a:t>
            </a:r>
            <a:r>
              <a:rPr lang="en-PH" sz="2000" spc="-5" dirty="0">
                <a:latin typeface="Tahoma"/>
                <a:cs typeface="Tahoma"/>
              </a:rPr>
              <a:t> </a:t>
            </a:r>
            <a:r>
              <a:rPr lang="en-PH" sz="2000" spc="-5" dirty="0" err="1">
                <a:latin typeface="Tahoma"/>
                <a:cs typeface="Tahoma"/>
              </a:rPr>
              <a:t>mahirap</a:t>
            </a:r>
            <a:r>
              <a:rPr lang="en-PH" sz="2000" spc="-5" dirty="0">
                <a:latin typeface="Tahoma"/>
                <a:cs typeface="Tahoma"/>
              </a:rPr>
              <a:t> at </a:t>
            </a:r>
            <a:r>
              <a:rPr lang="en-PH" sz="2000" spc="-5" dirty="0" err="1">
                <a:latin typeface="Tahoma"/>
                <a:cs typeface="Tahoma"/>
              </a:rPr>
              <a:t>oportunista</a:t>
            </a:r>
            <a:r>
              <a:rPr lang="en-PH" sz="2000" spc="-5" dirty="0">
                <a:latin typeface="Tahoma"/>
                <a:cs typeface="Tahoma"/>
              </a:rPr>
              <a:t> </a:t>
            </a:r>
            <a:r>
              <a:rPr lang="en-PH" sz="2000" spc="-5" dirty="0" err="1">
                <a:latin typeface="Tahoma"/>
                <a:cs typeface="Tahoma"/>
              </a:rPr>
              <a:t>si</a:t>
            </a:r>
            <a:r>
              <a:rPr lang="en-PH" sz="2000" spc="25" dirty="0">
                <a:latin typeface="Tahoma"/>
                <a:cs typeface="Tahoma"/>
              </a:rPr>
              <a:t> </a:t>
            </a:r>
            <a:r>
              <a:rPr lang="en-PH" sz="2000" spc="-5" dirty="0">
                <a:latin typeface="Tahoma"/>
                <a:cs typeface="Tahoma"/>
              </a:rPr>
              <a:t>Lucas.</a:t>
            </a:r>
            <a:endParaRPr lang="en-PH" sz="2000" dirty="0">
              <a:latin typeface="Tahoma"/>
              <a:cs typeface="Tahoma"/>
            </a:endParaRPr>
          </a:p>
          <a:p>
            <a:pPr marL="311150" indent="-229235">
              <a:lnSpc>
                <a:spcPct val="100000"/>
              </a:lnSpc>
              <a:spcBef>
                <a:spcPts val="25"/>
              </a:spcBef>
              <a:buFont typeface="Symbol"/>
              <a:buChar char=""/>
              <a:tabLst>
                <a:tab pos="311150" algn="l"/>
                <a:tab pos="311785" algn="l"/>
              </a:tabLst>
            </a:pPr>
            <a:r>
              <a:rPr lang="en-PH" sz="2000" spc="-5" dirty="0">
                <a:latin typeface="Tahoma"/>
                <a:cs typeface="Tahoma"/>
              </a:rPr>
              <a:t>Si Ibarra ay </a:t>
            </a:r>
            <a:r>
              <a:rPr lang="en-PH" sz="2000" spc="-5" dirty="0" err="1">
                <a:latin typeface="Tahoma"/>
                <a:cs typeface="Tahoma"/>
              </a:rPr>
              <a:t>inaasahang</a:t>
            </a:r>
            <a:r>
              <a:rPr lang="en-PH" sz="2000" spc="-5" dirty="0">
                <a:latin typeface="Tahoma"/>
                <a:cs typeface="Tahoma"/>
              </a:rPr>
              <a:t> </a:t>
            </a:r>
            <a:r>
              <a:rPr lang="en-PH" sz="2000" spc="-5" dirty="0" err="1">
                <a:latin typeface="Tahoma"/>
                <a:cs typeface="Tahoma"/>
              </a:rPr>
              <a:t>magbayad-biyaya</a:t>
            </a:r>
            <a:r>
              <a:rPr lang="en-PH" sz="2000" spc="-5" dirty="0">
                <a:latin typeface="Tahoma"/>
                <a:cs typeface="Tahoma"/>
              </a:rPr>
              <a:t> </a:t>
            </a:r>
            <a:r>
              <a:rPr lang="en-PH" sz="2000" spc="-5" dirty="0" err="1">
                <a:latin typeface="Tahoma"/>
                <a:cs typeface="Tahoma"/>
              </a:rPr>
              <a:t>sa</a:t>
            </a:r>
            <a:r>
              <a:rPr lang="en-PH" sz="2000" spc="-5" dirty="0">
                <a:latin typeface="Tahoma"/>
                <a:cs typeface="Tahoma"/>
              </a:rPr>
              <a:t> </a:t>
            </a:r>
            <a:r>
              <a:rPr lang="en-PH" sz="2000" spc="-5" dirty="0" err="1">
                <a:latin typeface="Tahoma"/>
                <a:cs typeface="Tahoma"/>
              </a:rPr>
              <a:t>namatay</a:t>
            </a:r>
            <a:r>
              <a:rPr lang="en-PH" sz="2000" spc="-5" dirty="0">
                <a:latin typeface="Tahoma"/>
                <a:cs typeface="Tahoma"/>
              </a:rPr>
              <a:t> </a:t>
            </a:r>
            <a:r>
              <a:rPr lang="en-PH" sz="2000" spc="-5" dirty="0" err="1">
                <a:latin typeface="Tahoma"/>
                <a:cs typeface="Tahoma"/>
              </a:rPr>
              <a:t>na</a:t>
            </a:r>
            <a:r>
              <a:rPr lang="en-PH" sz="2000" spc="-5" dirty="0">
                <a:latin typeface="Tahoma"/>
                <a:cs typeface="Tahoma"/>
              </a:rPr>
              <a:t> </a:t>
            </a:r>
            <a:r>
              <a:rPr lang="en-PH" sz="2000" spc="-5" dirty="0" err="1">
                <a:latin typeface="Tahoma"/>
                <a:cs typeface="Tahoma"/>
              </a:rPr>
              <a:t>salaring</a:t>
            </a:r>
            <a:r>
              <a:rPr lang="en-PH" sz="2000" spc="-5" dirty="0">
                <a:latin typeface="Tahoma"/>
                <a:cs typeface="Tahoma"/>
              </a:rPr>
              <a:t> </a:t>
            </a:r>
            <a:r>
              <a:rPr lang="en-PH" sz="2000" spc="-5" dirty="0" err="1">
                <a:latin typeface="Tahoma"/>
                <a:cs typeface="Tahoma"/>
              </a:rPr>
              <a:t>natangka</a:t>
            </a:r>
            <a:r>
              <a:rPr lang="en-PH" sz="2000" spc="-5" dirty="0">
                <a:latin typeface="Tahoma"/>
                <a:cs typeface="Tahoma"/>
              </a:rPr>
              <a:t> pa </a:t>
            </a:r>
            <a:r>
              <a:rPr lang="en-PH" sz="2000" spc="-5" dirty="0" err="1">
                <a:latin typeface="Tahoma"/>
                <a:cs typeface="Tahoma"/>
              </a:rPr>
              <a:t>sa</a:t>
            </a:r>
            <a:r>
              <a:rPr lang="en-PH" sz="2000" spc="-5" dirty="0">
                <a:latin typeface="Tahoma"/>
                <a:cs typeface="Tahoma"/>
              </a:rPr>
              <a:t> </a:t>
            </a:r>
            <a:r>
              <a:rPr lang="en-PH" sz="2000" spc="-5" dirty="0" err="1">
                <a:latin typeface="Tahoma"/>
                <a:cs typeface="Tahoma"/>
              </a:rPr>
              <a:t>mismo</a:t>
            </a:r>
            <a:r>
              <a:rPr lang="en-PH" sz="2000" spc="-5" dirty="0">
                <a:latin typeface="Tahoma"/>
                <a:cs typeface="Tahoma"/>
              </a:rPr>
              <a:t> </a:t>
            </a:r>
            <a:r>
              <a:rPr lang="en-PH" sz="2000" spc="-5" dirty="0" err="1">
                <a:latin typeface="Tahoma"/>
                <a:cs typeface="Tahoma"/>
              </a:rPr>
              <a:t>niyang</a:t>
            </a:r>
            <a:r>
              <a:rPr lang="en-PH" sz="2000" spc="95" dirty="0">
                <a:latin typeface="Tahoma"/>
                <a:cs typeface="Tahoma"/>
              </a:rPr>
              <a:t> </a:t>
            </a:r>
            <a:r>
              <a:rPr lang="en-PH" sz="2000" spc="-5" dirty="0" err="1">
                <a:latin typeface="Tahoma"/>
                <a:cs typeface="Tahoma"/>
              </a:rPr>
              <a:t>buhay</a:t>
            </a:r>
            <a:r>
              <a:rPr lang="en-PH" sz="2000" spc="-5" dirty="0">
                <a:latin typeface="Tahoma"/>
                <a:cs typeface="Tahoma"/>
              </a:rPr>
              <a:t>.</a:t>
            </a:r>
            <a:endParaRPr lang="en-PH" sz="2000" dirty="0">
              <a:latin typeface="Tahoma"/>
              <a:cs typeface="Tahoma"/>
            </a:endParaRPr>
          </a:p>
        </p:txBody>
      </p:sp>
      <p:pic>
        <p:nvPicPr>
          <p:cNvPr id="1028" name="Picture 4" descr="Free Standing Man Silhouette, Download Free Standing Man Silhouette png  images, Free ClipArts on Clipart Library">
            <a:extLst>
              <a:ext uri="{FF2B5EF4-FFF2-40B4-BE49-F238E27FC236}">
                <a16:creationId xmlns:a16="http://schemas.microsoft.com/office/drawing/2014/main" id="{7183F104-5562-7947-433B-8A149496A9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9200" y="705521"/>
            <a:ext cx="3066585" cy="2514600"/>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Recording Mar 16, 2025 at 9:23:10 PM">
            <a:hlinkClick r:id="" action="ppaction://media"/>
            <a:extLst>
              <a:ext uri="{FF2B5EF4-FFF2-40B4-BE49-F238E27FC236}">
                <a16:creationId xmlns:a16="http://schemas.microsoft.com/office/drawing/2014/main" id="{3EA93091-C080-1C26-0AAF-01E5F9F40D9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543800" y="615466"/>
            <a:ext cx="812800" cy="812800"/>
          </a:xfrm>
          <a:prstGeom prst="rect">
            <a:avLst/>
          </a:prstGeom>
        </p:spPr>
      </p:pic>
      <p:pic>
        <p:nvPicPr>
          <p:cNvPr id="4" name="Audio Recording Mar 16, 2025 at 9:25:19 PM">
            <a:hlinkClick r:id="" action="ppaction://media"/>
            <a:extLst>
              <a:ext uri="{FF2B5EF4-FFF2-40B4-BE49-F238E27FC236}">
                <a16:creationId xmlns:a16="http://schemas.microsoft.com/office/drawing/2014/main" id="{43E45A1F-3821-0864-9D10-479438FF4789}"/>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7345330" y="647700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204"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162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3"/>
                </p:tgtEl>
              </p:cMediaNode>
            </p:audio>
            <p:audio>
              <p:cMediaNode vol="80000">
                <p:cTn id="12"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BB584AD-38DD-1A97-FF28-03CB9DBE147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0D05BC9-36F8-7D2E-A6E0-2183FBE9368B}"/>
              </a:ext>
            </a:extLst>
          </p:cNvPr>
          <p:cNvSpPr txBox="1"/>
          <p:nvPr/>
        </p:nvSpPr>
        <p:spPr>
          <a:xfrm>
            <a:off x="670051" y="703579"/>
            <a:ext cx="8650605" cy="6369051"/>
          </a:xfrm>
          <a:prstGeom prst="rect">
            <a:avLst/>
          </a:prstGeom>
        </p:spPr>
        <p:txBody>
          <a:bodyPr vert="horz" wrap="square" lIns="0" tIns="13335" rIns="0" bIns="0" rtlCol="0">
            <a:spAutoFit/>
          </a:bodyPr>
          <a:lstStyle/>
          <a:p>
            <a:pPr marL="12700">
              <a:lnSpc>
                <a:spcPts val="1910"/>
              </a:lnSpc>
              <a:spcBef>
                <a:spcPts val="105"/>
              </a:spcBef>
            </a:pPr>
            <a:r>
              <a:rPr lang="en-PH" sz="1600" b="1" spc="-5" dirty="0">
                <a:solidFill>
                  <a:srgbClr val="538135"/>
                </a:solidFill>
                <a:latin typeface="Tahoma"/>
                <a:cs typeface="Tahoma"/>
              </a:rPr>
              <a:t>KABANATA </a:t>
            </a:r>
            <a:r>
              <a:rPr lang="en-PH" sz="1600" b="1" dirty="0">
                <a:solidFill>
                  <a:srgbClr val="538135"/>
                </a:solidFill>
                <a:latin typeface="Tahoma"/>
                <a:cs typeface="Tahoma"/>
              </a:rPr>
              <a:t>41-44 NG NOLI ME</a:t>
            </a:r>
            <a:r>
              <a:rPr lang="en-PH" sz="1600" b="1" spc="-35" dirty="0">
                <a:solidFill>
                  <a:srgbClr val="538135"/>
                </a:solidFill>
                <a:latin typeface="Tahoma"/>
                <a:cs typeface="Tahoma"/>
              </a:rPr>
              <a:t> </a:t>
            </a:r>
            <a:r>
              <a:rPr lang="en-PH" sz="1600" b="1" spc="-5" dirty="0">
                <a:solidFill>
                  <a:srgbClr val="538135"/>
                </a:solidFill>
                <a:latin typeface="Tahoma"/>
                <a:cs typeface="Tahoma"/>
              </a:rPr>
              <a:t>TANGERE</a:t>
            </a:r>
            <a:endParaRPr lang="en-PH" sz="1600" dirty="0">
              <a:latin typeface="Tahoma"/>
              <a:cs typeface="Tahoma"/>
            </a:endParaRPr>
          </a:p>
          <a:p>
            <a:pPr marL="12700">
              <a:lnSpc>
                <a:spcPts val="1700"/>
              </a:lnSpc>
            </a:pPr>
            <a:r>
              <a:rPr lang="en-PH" sz="1450" i="1" spc="-30" dirty="0">
                <a:latin typeface="Tahoma"/>
                <a:cs typeface="Tahoma"/>
              </a:rPr>
              <a:t>41: </a:t>
            </a:r>
            <a:r>
              <a:rPr lang="en-PH" sz="1450" i="1" spc="-35" dirty="0" err="1">
                <a:latin typeface="Tahoma"/>
                <a:cs typeface="Tahoma"/>
              </a:rPr>
              <a:t>Dalawang</a:t>
            </a:r>
            <a:r>
              <a:rPr lang="en-PH" sz="1450" i="1" spc="-5" dirty="0">
                <a:latin typeface="Tahoma"/>
                <a:cs typeface="Tahoma"/>
              </a:rPr>
              <a:t> </a:t>
            </a:r>
            <a:r>
              <a:rPr lang="en-PH" sz="1450" i="1" spc="-30" dirty="0" err="1">
                <a:latin typeface="Tahoma"/>
                <a:cs typeface="Tahoma"/>
              </a:rPr>
              <a:t>Panauhin</a:t>
            </a:r>
            <a:endParaRPr lang="en-PH" sz="1450" dirty="0">
              <a:latin typeface="Tahoma"/>
              <a:cs typeface="Tahoma"/>
            </a:endParaRPr>
          </a:p>
          <a:p>
            <a:pPr marL="12700" marR="5817870">
              <a:lnSpc>
                <a:spcPts val="1700"/>
              </a:lnSpc>
              <a:spcBef>
                <a:spcPts val="60"/>
              </a:spcBef>
            </a:pPr>
            <a:r>
              <a:rPr lang="en-PH" sz="1450" i="1" spc="-30" dirty="0">
                <a:latin typeface="Tahoma"/>
                <a:cs typeface="Tahoma"/>
              </a:rPr>
              <a:t>42: </a:t>
            </a:r>
            <a:r>
              <a:rPr lang="en-PH" sz="1450" i="1" spc="-35" dirty="0">
                <a:latin typeface="Tahoma"/>
                <a:cs typeface="Tahoma"/>
              </a:rPr>
              <a:t>Ang Mag-</a:t>
            </a:r>
            <a:r>
              <a:rPr lang="en-PH" sz="1450" i="1" spc="-35" dirty="0" err="1">
                <a:latin typeface="Tahoma"/>
                <a:cs typeface="Tahoma"/>
              </a:rPr>
              <a:t>asawang</a:t>
            </a:r>
            <a:r>
              <a:rPr lang="en-PH" sz="1450" i="1" spc="-35" dirty="0">
                <a:latin typeface="Tahoma"/>
                <a:cs typeface="Tahoma"/>
              </a:rPr>
              <a:t> de </a:t>
            </a:r>
            <a:r>
              <a:rPr lang="en-PH" sz="1450" i="1" spc="-35" dirty="0" err="1">
                <a:latin typeface="Tahoma"/>
                <a:cs typeface="Tahoma"/>
              </a:rPr>
              <a:t>Espadaña</a:t>
            </a:r>
            <a:r>
              <a:rPr lang="en-PH" sz="1450" i="1" spc="-35" dirty="0">
                <a:latin typeface="Tahoma"/>
                <a:cs typeface="Tahoma"/>
              </a:rPr>
              <a:t>  </a:t>
            </a:r>
            <a:r>
              <a:rPr lang="en-PH" sz="1450" i="1" spc="-30" dirty="0">
                <a:latin typeface="Tahoma"/>
                <a:cs typeface="Tahoma"/>
              </a:rPr>
              <a:t>43: </a:t>
            </a:r>
            <a:r>
              <a:rPr lang="en-PH" sz="1450" i="1" spc="-35" dirty="0">
                <a:latin typeface="Tahoma"/>
                <a:cs typeface="Tahoma"/>
              </a:rPr>
              <a:t>Mga</a:t>
            </a:r>
            <a:r>
              <a:rPr lang="en-PH" sz="1450" i="1" spc="-5" dirty="0">
                <a:latin typeface="Tahoma"/>
                <a:cs typeface="Tahoma"/>
              </a:rPr>
              <a:t> </a:t>
            </a:r>
            <a:r>
              <a:rPr lang="en-PH" sz="1450" i="1" spc="-30" dirty="0" err="1">
                <a:latin typeface="Tahoma"/>
                <a:cs typeface="Tahoma"/>
              </a:rPr>
              <a:t>Balak</a:t>
            </a:r>
            <a:endParaRPr lang="en-PH" sz="1450" dirty="0">
              <a:latin typeface="Tahoma"/>
              <a:cs typeface="Tahoma"/>
            </a:endParaRPr>
          </a:p>
          <a:p>
            <a:pPr marL="12700">
              <a:lnSpc>
                <a:spcPts val="1635"/>
              </a:lnSpc>
            </a:pPr>
            <a:r>
              <a:rPr lang="en-PH" sz="1450" i="1" spc="-30" dirty="0">
                <a:latin typeface="Tahoma"/>
                <a:cs typeface="Tahoma"/>
              </a:rPr>
              <a:t>44: </a:t>
            </a:r>
            <a:r>
              <a:rPr lang="en-PH" sz="1450" i="1" spc="-30" dirty="0" err="1">
                <a:latin typeface="Tahoma"/>
                <a:cs typeface="Tahoma"/>
              </a:rPr>
              <a:t>Pagsusuri</a:t>
            </a:r>
            <a:r>
              <a:rPr lang="en-PH" sz="1450" i="1" spc="-30" dirty="0">
                <a:latin typeface="Tahoma"/>
                <a:cs typeface="Tahoma"/>
              </a:rPr>
              <a:t> </a:t>
            </a:r>
            <a:r>
              <a:rPr lang="en-PH" sz="1450" i="1" spc="-35" dirty="0">
                <a:latin typeface="Tahoma"/>
                <a:cs typeface="Tahoma"/>
              </a:rPr>
              <a:t>ng</a:t>
            </a:r>
            <a:r>
              <a:rPr lang="en-PH" sz="1450" i="1" spc="10" dirty="0">
                <a:latin typeface="Tahoma"/>
                <a:cs typeface="Tahoma"/>
              </a:rPr>
              <a:t> </a:t>
            </a:r>
            <a:r>
              <a:rPr lang="en-PH" sz="1450" i="1" spc="-30" dirty="0" err="1">
                <a:latin typeface="Tahoma"/>
                <a:cs typeface="Tahoma"/>
              </a:rPr>
              <a:t>Budhi</a:t>
            </a:r>
            <a:endParaRPr lang="en-PH" sz="1450" i="1" spc="-30" dirty="0">
              <a:latin typeface="Tahoma"/>
              <a:cs typeface="Tahoma"/>
            </a:endParaRPr>
          </a:p>
          <a:p>
            <a:pPr marL="12700">
              <a:lnSpc>
                <a:spcPts val="1635"/>
              </a:lnSpc>
            </a:pPr>
            <a:endParaRPr lang="en-PH" sz="1450" i="1" spc="-30" dirty="0">
              <a:latin typeface="Tahoma"/>
              <a:cs typeface="Tahoma"/>
            </a:endParaRPr>
          </a:p>
          <a:p>
            <a:pPr marL="12700">
              <a:lnSpc>
                <a:spcPts val="1635"/>
              </a:lnSpc>
            </a:pPr>
            <a:endParaRPr lang="en-PH" sz="1450" i="1" spc="-30" dirty="0">
              <a:latin typeface="Tahoma"/>
              <a:cs typeface="Tahoma"/>
            </a:endParaRPr>
          </a:p>
          <a:p>
            <a:pPr marL="12700">
              <a:lnSpc>
                <a:spcPts val="1635"/>
              </a:lnSpc>
            </a:pPr>
            <a:endParaRPr lang="en-PH" sz="1450" dirty="0">
              <a:latin typeface="Tahoma"/>
              <a:cs typeface="Tahoma"/>
            </a:endParaRPr>
          </a:p>
          <a:p>
            <a:pPr marL="12700">
              <a:lnSpc>
                <a:spcPct val="100000"/>
              </a:lnSpc>
              <a:spcBef>
                <a:spcPts val="1455"/>
              </a:spcBef>
            </a:pPr>
            <a:r>
              <a:rPr lang="en-PH" b="1" spc="-5" dirty="0">
                <a:solidFill>
                  <a:srgbClr val="538135"/>
                </a:solidFill>
                <a:latin typeface="Tahoma"/>
                <a:cs typeface="Tahoma"/>
              </a:rPr>
              <a:t>MGA TULONG SA</a:t>
            </a:r>
            <a:r>
              <a:rPr lang="en-PH" b="1" spc="10" dirty="0">
                <a:solidFill>
                  <a:srgbClr val="538135"/>
                </a:solidFill>
                <a:latin typeface="Tahoma"/>
                <a:cs typeface="Tahoma"/>
              </a:rPr>
              <a:t> </a:t>
            </a:r>
            <a:r>
              <a:rPr lang="en-PH" b="1" spc="-5" dirty="0">
                <a:solidFill>
                  <a:srgbClr val="538135"/>
                </a:solidFill>
                <a:latin typeface="Tahoma"/>
                <a:cs typeface="Tahoma"/>
              </a:rPr>
              <a:t>PAG-AARAL 2:</a:t>
            </a:r>
            <a:endParaRPr lang="en-PH" dirty="0">
              <a:latin typeface="Tahoma"/>
              <a:cs typeface="Tahoma"/>
            </a:endParaRPr>
          </a:p>
          <a:p>
            <a:pPr marL="311150" indent="-229235">
              <a:lnSpc>
                <a:spcPct val="100000"/>
              </a:lnSpc>
              <a:spcBef>
                <a:spcPts val="25"/>
              </a:spcBef>
              <a:buFont typeface="Symbol"/>
              <a:buChar char=""/>
              <a:tabLst>
                <a:tab pos="311150" algn="l"/>
                <a:tab pos="311785" algn="l"/>
              </a:tabLst>
            </a:pPr>
            <a:r>
              <a:rPr lang="en-PH" spc="-5" dirty="0">
                <a:latin typeface="Tahoma"/>
                <a:cs typeface="Tahoma"/>
              </a:rPr>
              <a:t>Si Donya Victorina ay </a:t>
            </a:r>
            <a:r>
              <a:rPr lang="en-PH" spc="-5" dirty="0" err="1">
                <a:latin typeface="Tahoma"/>
                <a:cs typeface="Tahoma"/>
              </a:rPr>
              <a:t>nagtatangkang</a:t>
            </a:r>
            <a:r>
              <a:rPr lang="en-PH" spc="-5" dirty="0">
                <a:latin typeface="Tahoma"/>
                <a:cs typeface="Tahoma"/>
              </a:rPr>
              <a:t> </a:t>
            </a:r>
            <a:r>
              <a:rPr lang="en-PH" spc="-5" dirty="0" err="1">
                <a:latin typeface="Tahoma"/>
                <a:cs typeface="Tahoma"/>
              </a:rPr>
              <a:t>maging</a:t>
            </a:r>
            <a:r>
              <a:rPr lang="en-PH" spc="-5" dirty="0">
                <a:latin typeface="Tahoma"/>
                <a:cs typeface="Tahoma"/>
              </a:rPr>
              <a:t> </a:t>
            </a:r>
            <a:r>
              <a:rPr lang="en-PH" spc="-5" dirty="0" err="1">
                <a:latin typeface="Tahoma"/>
                <a:cs typeface="Tahoma"/>
              </a:rPr>
              <a:t>Europeo</a:t>
            </a:r>
            <a:r>
              <a:rPr lang="en-PH" spc="-5" dirty="0">
                <a:latin typeface="Tahoma"/>
                <a:cs typeface="Tahoma"/>
              </a:rPr>
              <a:t> </a:t>
            </a:r>
            <a:r>
              <a:rPr lang="en-PH" spc="-5" dirty="0" err="1">
                <a:latin typeface="Tahoma"/>
                <a:cs typeface="Tahoma"/>
              </a:rPr>
              <a:t>sa</a:t>
            </a:r>
            <a:r>
              <a:rPr lang="en-PH" spc="-5" dirty="0">
                <a:latin typeface="Tahoma"/>
                <a:cs typeface="Tahoma"/>
              </a:rPr>
              <a:t> </a:t>
            </a:r>
            <a:r>
              <a:rPr lang="en-PH" spc="-5" dirty="0" err="1">
                <a:latin typeface="Tahoma"/>
                <a:cs typeface="Tahoma"/>
              </a:rPr>
              <a:t>bihis</a:t>
            </a:r>
            <a:r>
              <a:rPr lang="en-PH" spc="-5" dirty="0">
                <a:latin typeface="Tahoma"/>
                <a:cs typeface="Tahoma"/>
              </a:rPr>
              <a:t> at </a:t>
            </a:r>
            <a:r>
              <a:rPr lang="en-PH" spc="-5" dirty="0" err="1">
                <a:latin typeface="Tahoma"/>
                <a:cs typeface="Tahoma"/>
              </a:rPr>
              <a:t>pangangastila</a:t>
            </a:r>
            <a:r>
              <a:rPr lang="en-PH" spc="-5" dirty="0">
                <a:latin typeface="Tahoma"/>
                <a:cs typeface="Tahoma"/>
              </a:rPr>
              <a:t> </a:t>
            </a:r>
            <a:r>
              <a:rPr lang="en-PH" spc="-5" dirty="0" err="1">
                <a:latin typeface="Tahoma"/>
                <a:cs typeface="Tahoma"/>
              </a:rPr>
              <a:t>kahit</a:t>
            </a:r>
            <a:r>
              <a:rPr lang="en-PH" spc="-5" dirty="0">
                <a:latin typeface="Tahoma"/>
                <a:cs typeface="Tahoma"/>
              </a:rPr>
              <a:t> </a:t>
            </a:r>
            <a:r>
              <a:rPr lang="en-PH" spc="-5" dirty="0" err="1">
                <a:latin typeface="Tahoma"/>
                <a:cs typeface="Tahoma"/>
              </a:rPr>
              <a:t>na</a:t>
            </a:r>
            <a:r>
              <a:rPr lang="en-PH" spc="120" dirty="0">
                <a:latin typeface="Tahoma"/>
                <a:cs typeface="Tahoma"/>
              </a:rPr>
              <a:t> </a:t>
            </a:r>
            <a:r>
              <a:rPr lang="en-PH" spc="-5" dirty="0" err="1">
                <a:latin typeface="Tahoma"/>
                <a:cs typeface="Tahoma"/>
              </a:rPr>
              <a:t>indio</a:t>
            </a:r>
            <a:r>
              <a:rPr lang="en-PH" spc="-5" dirty="0">
                <a:latin typeface="Tahoma"/>
                <a:cs typeface="Tahoma"/>
              </a:rPr>
              <a:t>.</a:t>
            </a:r>
            <a:endParaRPr lang="en-PH" dirty="0">
              <a:latin typeface="Tahoma"/>
              <a:cs typeface="Tahoma"/>
            </a:endParaRPr>
          </a:p>
          <a:p>
            <a:pPr marL="311150" indent="-229235">
              <a:lnSpc>
                <a:spcPct val="100000"/>
              </a:lnSpc>
              <a:spcBef>
                <a:spcPts val="25"/>
              </a:spcBef>
              <a:buFont typeface="Symbol"/>
              <a:buChar char=""/>
              <a:tabLst>
                <a:tab pos="311150" algn="l"/>
                <a:tab pos="311785" algn="l"/>
              </a:tabLst>
            </a:pPr>
            <a:r>
              <a:rPr lang="en-PH" spc="-5" dirty="0" err="1">
                <a:latin typeface="Tahoma"/>
                <a:cs typeface="Tahoma"/>
              </a:rPr>
              <a:t>Nagpapanggap</a:t>
            </a:r>
            <a:r>
              <a:rPr lang="en-PH" spc="-5" dirty="0">
                <a:latin typeface="Tahoma"/>
                <a:cs typeface="Tahoma"/>
              </a:rPr>
              <a:t> </a:t>
            </a:r>
            <a:r>
              <a:rPr lang="en-PH" spc="-5" dirty="0" err="1">
                <a:latin typeface="Tahoma"/>
                <a:cs typeface="Tahoma"/>
              </a:rPr>
              <a:t>na</a:t>
            </a:r>
            <a:r>
              <a:rPr lang="en-PH" spc="-5" dirty="0">
                <a:latin typeface="Tahoma"/>
                <a:cs typeface="Tahoma"/>
              </a:rPr>
              <a:t> </a:t>
            </a:r>
            <a:r>
              <a:rPr lang="en-PH" spc="-5" dirty="0" err="1">
                <a:latin typeface="Tahoma"/>
                <a:cs typeface="Tahoma"/>
              </a:rPr>
              <a:t>manggagamot</a:t>
            </a:r>
            <a:r>
              <a:rPr lang="en-PH" spc="-5" dirty="0">
                <a:latin typeface="Tahoma"/>
                <a:cs typeface="Tahoma"/>
              </a:rPr>
              <a:t> </a:t>
            </a:r>
            <a:r>
              <a:rPr lang="en-PH" spc="-5" dirty="0" err="1">
                <a:latin typeface="Tahoma"/>
                <a:cs typeface="Tahoma"/>
              </a:rPr>
              <a:t>si</a:t>
            </a:r>
            <a:r>
              <a:rPr lang="en-PH" spc="-5" dirty="0">
                <a:latin typeface="Tahoma"/>
                <a:cs typeface="Tahoma"/>
              </a:rPr>
              <a:t> Don</a:t>
            </a:r>
            <a:r>
              <a:rPr lang="en-PH" spc="25" dirty="0">
                <a:latin typeface="Tahoma"/>
                <a:cs typeface="Tahoma"/>
              </a:rPr>
              <a:t> </a:t>
            </a:r>
            <a:r>
              <a:rPr lang="en-PH" spc="-5" dirty="0" err="1">
                <a:latin typeface="Tahoma"/>
                <a:cs typeface="Tahoma"/>
              </a:rPr>
              <a:t>Tiburcio</a:t>
            </a:r>
            <a:r>
              <a:rPr lang="en-PH" spc="-5" dirty="0">
                <a:latin typeface="Tahoma"/>
                <a:cs typeface="Tahoma"/>
              </a:rPr>
              <a:t>.</a:t>
            </a:r>
            <a:endParaRPr lang="en-PH" dirty="0">
              <a:latin typeface="Tahoma"/>
              <a:cs typeface="Tahoma"/>
            </a:endParaRPr>
          </a:p>
          <a:p>
            <a:pPr marL="311150" indent="-229235">
              <a:lnSpc>
                <a:spcPct val="100000"/>
              </a:lnSpc>
              <a:buFont typeface="Symbol"/>
              <a:buChar char=""/>
              <a:tabLst>
                <a:tab pos="311150" algn="l"/>
                <a:tab pos="311785" algn="l"/>
              </a:tabLst>
            </a:pPr>
            <a:r>
              <a:rPr lang="en-PH" spc="-5" dirty="0">
                <a:latin typeface="Tahoma"/>
                <a:cs typeface="Tahoma"/>
              </a:rPr>
              <a:t>Si Linares ay </a:t>
            </a:r>
            <a:r>
              <a:rPr lang="en-PH" spc="-5" dirty="0" err="1">
                <a:latin typeface="Tahoma"/>
                <a:cs typeface="Tahoma"/>
              </a:rPr>
              <a:t>bagong</a:t>
            </a:r>
            <a:r>
              <a:rPr lang="en-PH" spc="-5" dirty="0">
                <a:latin typeface="Tahoma"/>
                <a:cs typeface="Tahoma"/>
              </a:rPr>
              <a:t> </a:t>
            </a:r>
            <a:r>
              <a:rPr lang="en-PH" spc="-5" dirty="0" err="1">
                <a:latin typeface="Tahoma"/>
                <a:cs typeface="Tahoma"/>
              </a:rPr>
              <a:t>padpad</a:t>
            </a:r>
            <a:r>
              <a:rPr lang="en-PH" spc="-5" dirty="0">
                <a:latin typeface="Tahoma"/>
                <a:cs typeface="Tahoma"/>
              </a:rPr>
              <a:t> </a:t>
            </a:r>
            <a:r>
              <a:rPr lang="en-PH" spc="-5" dirty="0" err="1">
                <a:latin typeface="Tahoma"/>
                <a:cs typeface="Tahoma"/>
              </a:rPr>
              <a:t>sa</a:t>
            </a:r>
            <a:r>
              <a:rPr lang="en-PH" spc="-5" dirty="0">
                <a:latin typeface="Tahoma"/>
                <a:cs typeface="Tahoma"/>
              </a:rPr>
              <a:t> Maynila </a:t>
            </a:r>
            <a:r>
              <a:rPr lang="en-PH" spc="-5" dirty="0" err="1">
                <a:latin typeface="Tahoma"/>
                <a:cs typeface="Tahoma"/>
              </a:rPr>
              <a:t>mula</a:t>
            </a:r>
            <a:r>
              <a:rPr lang="en-PH" spc="-5" dirty="0">
                <a:latin typeface="Tahoma"/>
                <a:cs typeface="Tahoma"/>
              </a:rPr>
              <a:t> </a:t>
            </a:r>
            <a:r>
              <a:rPr lang="en-PH" spc="-5" dirty="0" err="1">
                <a:latin typeface="Tahoma"/>
                <a:cs typeface="Tahoma"/>
              </a:rPr>
              <a:t>sa</a:t>
            </a:r>
            <a:r>
              <a:rPr lang="en-PH" spc="60" dirty="0">
                <a:latin typeface="Tahoma"/>
                <a:cs typeface="Tahoma"/>
              </a:rPr>
              <a:t> </a:t>
            </a:r>
            <a:r>
              <a:rPr lang="en-PH" spc="-5" dirty="0" err="1">
                <a:latin typeface="Tahoma"/>
                <a:cs typeface="Tahoma"/>
              </a:rPr>
              <a:t>Espanya</a:t>
            </a:r>
            <a:r>
              <a:rPr lang="en-PH" spc="-5" dirty="0">
                <a:latin typeface="Tahoma"/>
                <a:cs typeface="Tahoma"/>
              </a:rPr>
              <a:t>.</a:t>
            </a:r>
            <a:endParaRPr lang="en-PH" dirty="0">
              <a:latin typeface="Tahoma"/>
              <a:cs typeface="Tahoma"/>
            </a:endParaRPr>
          </a:p>
          <a:p>
            <a:pPr marL="311150" marR="5080" indent="-228600">
              <a:lnSpc>
                <a:spcPct val="100000"/>
              </a:lnSpc>
              <a:spcBef>
                <a:spcPts val="20"/>
              </a:spcBef>
              <a:buFont typeface="Symbol"/>
              <a:buChar char=""/>
              <a:tabLst>
                <a:tab pos="311150" algn="l"/>
                <a:tab pos="311785" algn="l"/>
              </a:tabLst>
            </a:pPr>
            <a:r>
              <a:rPr lang="en-PH" spc="-5" dirty="0">
                <a:latin typeface="Tahoma"/>
                <a:cs typeface="Tahoma"/>
              </a:rPr>
              <a:t>Walang </a:t>
            </a:r>
            <a:r>
              <a:rPr lang="en-PH" spc="-5" dirty="0" err="1">
                <a:latin typeface="Tahoma"/>
                <a:cs typeface="Tahoma"/>
              </a:rPr>
              <a:t>pamaraan</a:t>
            </a:r>
            <a:r>
              <a:rPr lang="en-PH" spc="-5" dirty="0">
                <a:latin typeface="Tahoma"/>
                <a:cs typeface="Tahoma"/>
              </a:rPr>
              <a:t> </a:t>
            </a:r>
            <a:r>
              <a:rPr lang="en-PH" spc="-5" dirty="0" err="1">
                <a:latin typeface="Tahoma"/>
                <a:cs typeface="Tahoma"/>
              </a:rPr>
              <a:t>upang</a:t>
            </a:r>
            <a:r>
              <a:rPr lang="en-PH" spc="-5" dirty="0">
                <a:latin typeface="Tahoma"/>
                <a:cs typeface="Tahoma"/>
              </a:rPr>
              <a:t> </a:t>
            </a:r>
            <a:r>
              <a:rPr lang="en-PH" spc="-5" dirty="0" err="1">
                <a:latin typeface="Tahoma"/>
                <a:cs typeface="Tahoma"/>
              </a:rPr>
              <a:t>matiyak</a:t>
            </a:r>
            <a:r>
              <a:rPr lang="en-PH" spc="-5" dirty="0">
                <a:latin typeface="Tahoma"/>
                <a:cs typeface="Tahoma"/>
              </a:rPr>
              <a:t> ang </a:t>
            </a:r>
            <a:r>
              <a:rPr lang="en-PH" spc="-5" dirty="0" err="1">
                <a:latin typeface="Tahoma"/>
                <a:cs typeface="Tahoma"/>
              </a:rPr>
              <a:t>pagkadoktor</a:t>
            </a:r>
            <a:r>
              <a:rPr lang="en-PH" spc="-5" dirty="0">
                <a:latin typeface="Tahoma"/>
                <a:cs typeface="Tahoma"/>
              </a:rPr>
              <a:t> o </a:t>
            </a:r>
            <a:r>
              <a:rPr lang="en-PH" spc="-5" dirty="0" err="1">
                <a:latin typeface="Tahoma"/>
                <a:cs typeface="Tahoma"/>
              </a:rPr>
              <a:t>pagka-abugado</a:t>
            </a:r>
            <a:r>
              <a:rPr lang="en-PH" spc="-5" dirty="0">
                <a:latin typeface="Tahoma"/>
                <a:cs typeface="Tahoma"/>
              </a:rPr>
              <a:t> ng </a:t>
            </a:r>
            <a:r>
              <a:rPr lang="en-PH" spc="-5" dirty="0" err="1">
                <a:latin typeface="Tahoma"/>
                <a:cs typeface="Tahoma"/>
              </a:rPr>
              <a:t>mga</a:t>
            </a:r>
            <a:r>
              <a:rPr lang="en-PH" spc="-5" dirty="0">
                <a:latin typeface="Tahoma"/>
                <a:cs typeface="Tahoma"/>
              </a:rPr>
              <a:t> </a:t>
            </a:r>
            <a:r>
              <a:rPr lang="en-PH" spc="-5" dirty="0" err="1">
                <a:latin typeface="Tahoma"/>
                <a:cs typeface="Tahoma"/>
              </a:rPr>
              <a:t>dayuhang</a:t>
            </a:r>
            <a:r>
              <a:rPr lang="en-PH" spc="-5" dirty="0">
                <a:latin typeface="Tahoma"/>
                <a:cs typeface="Tahoma"/>
              </a:rPr>
              <a:t> </a:t>
            </a:r>
            <a:r>
              <a:rPr lang="en-PH" spc="-5" dirty="0" err="1">
                <a:latin typeface="Tahoma"/>
                <a:cs typeface="Tahoma"/>
              </a:rPr>
              <a:t>napupunta</a:t>
            </a:r>
            <a:r>
              <a:rPr lang="en-PH" spc="-5" dirty="0">
                <a:latin typeface="Tahoma"/>
                <a:cs typeface="Tahoma"/>
              </a:rPr>
              <a:t> </a:t>
            </a:r>
            <a:r>
              <a:rPr lang="en-PH" spc="-5" dirty="0" err="1">
                <a:latin typeface="Tahoma"/>
                <a:cs typeface="Tahoma"/>
              </a:rPr>
              <a:t>sa</a:t>
            </a:r>
            <a:r>
              <a:rPr lang="en-PH" spc="-5" dirty="0">
                <a:latin typeface="Tahoma"/>
                <a:cs typeface="Tahoma"/>
              </a:rPr>
              <a:t>  </a:t>
            </a:r>
            <a:r>
              <a:rPr lang="en-PH" spc="-5" dirty="0" err="1">
                <a:latin typeface="Tahoma"/>
                <a:cs typeface="Tahoma"/>
              </a:rPr>
              <a:t>Pilipinas</a:t>
            </a:r>
            <a:r>
              <a:rPr lang="en-PH" spc="-5" dirty="0">
                <a:latin typeface="Tahoma"/>
                <a:cs typeface="Tahoma"/>
              </a:rPr>
              <a:t> </a:t>
            </a:r>
            <a:r>
              <a:rPr lang="en-PH" spc="-5" dirty="0" err="1">
                <a:latin typeface="Tahoma"/>
                <a:cs typeface="Tahoma"/>
              </a:rPr>
              <a:t>tulad</a:t>
            </a:r>
            <a:r>
              <a:rPr lang="en-PH" spc="-5" dirty="0">
                <a:latin typeface="Tahoma"/>
                <a:cs typeface="Tahoma"/>
              </a:rPr>
              <a:t> </a:t>
            </a:r>
            <a:r>
              <a:rPr lang="en-PH" spc="-5" dirty="0" err="1">
                <a:latin typeface="Tahoma"/>
                <a:cs typeface="Tahoma"/>
              </a:rPr>
              <a:t>ni</a:t>
            </a:r>
            <a:r>
              <a:rPr lang="en-PH" spc="5" dirty="0">
                <a:latin typeface="Tahoma"/>
                <a:cs typeface="Tahoma"/>
              </a:rPr>
              <a:t> </a:t>
            </a:r>
            <a:r>
              <a:rPr lang="en-PH" spc="-5" dirty="0">
                <a:latin typeface="Tahoma"/>
                <a:cs typeface="Tahoma"/>
              </a:rPr>
              <a:t>Linares.</a:t>
            </a:r>
            <a:endParaRPr lang="en-PH" dirty="0">
              <a:latin typeface="Tahoma"/>
              <a:cs typeface="Tahoma"/>
            </a:endParaRPr>
          </a:p>
          <a:p>
            <a:pPr marL="311150" indent="-229235">
              <a:lnSpc>
                <a:spcPct val="100000"/>
              </a:lnSpc>
              <a:spcBef>
                <a:spcPts val="25"/>
              </a:spcBef>
              <a:buFont typeface="Symbol"/>
              <a:buChar char=""/>
              <a:tabLst>
                <a:tab pos="311150" algn="l"/>
                <a:tab pos="311785" algn="l"/>
              </a:tabLst>
            </a:pPr>
            <a:r>
              <a:rPr lang="en-PH" spc="-5" dirty="0">
                <a:latin typeface="Tahoma"/>
                <a:cs typeface="Tahoma"/>
              </a:rPr>
              <a:t>Ayon kay Padre Salvi, </a:t>
            </a:r>
            <a:r>
              <a:rPr lang="en-PH" spc="-5" dirty="0" err="1">
                <a:latin typeface="Tahoma"/>
                <a:cs typeface="Tahoma"/>
              </a:rPr>
              <a:t>nakagagaling</a:t>
            </a:r>
            <a:r>
              <a:rPr lang="en-PH" spc="-5" dirty="0">
                <a:latin typeface="Tahoma"/>
                <a:cs typeface="Tahoma"/>
              </a:rPr>
              <a:t> ng </a:t>
            </a:r>
            <a:r>
              <a:rPr lang="en-PH" spc="-5" dirty="0" err="1">
                <a:latin typeface="Tahoma"/>
                <a:cs typeface="Tahoma"/>
              </a:rPr>
              <a:t>karamdaman</a:t>
            </a:r>
            <a:r>
              <a:rPr lang="en-PH" spc="-5" dirty="0">
                <a:latin typeface="Tahoma"/>
                <a:cs typeface="Tahoma"/>
              </a:rPr>
              <a:t> ang </a:t>
            </a:r>
            <a:r>
              <a:rPr lang="en-PH" spc="-5" dirty="0" err="1">
                <a:latin typeface="Tahoma"/>
                <a:cs typeface="Tahoma"/>
              </a:rPr>
              <a:t>pangungumpisal</a:t>
            </a:r>
            <a:r>
              <a:rPr lang="en-PH" spc="-5" dirty="0">
                <a:latin typeface="Tahoma"/>
                <a:cs typeface="Tahoma"/>
              </a:rPr>
              <a:t> </a:t>
            </a:r>
            <a:r>
              <a:rPr lang="en-PH" spc="-5" dirty="0" err="1">
                <a:latin typeface="Tahoma"/>
                <a:cs typeface="Tahoma"/>
              </a:rPr>
              <a:t>ni</a:t>
            </a:r>
            <a:r>
              <a:rPr lang="en-PH" spc="-5" dirty="0">
                <a:latin typeface="Tahoma"/>
                <a:cs typeface="Tahoma"/>
              </a:rPr>
              <a:t> Maria</a:t>
            </a:r>
            <a:r>
              <a:rPr lang="en-PH" spc="65" dirty="0">
                <a:latin typeface="Tahoma"/>
                <a:cs typeface="Tahoma"/>
              </a:rPr>
              <a:t> </a:t>
            </a:r>
            <a:r>
              <a:rPr lang="en-PH" spc="-5" dirty="0">
                <a:latin typeface="Tahoma"/>
                <a:cs typeface="Tahoma"/>
              </a:rPr>
              <a:t>Clara.</a:t>
            </a:r>
            <a:endParaRPr lang="en-PH" dirty="0">
              <a:latin typeface="Tahoma"/>
              <a:cs typeface="Tahoma"/>
            </a:endParaRPr>
          </a:p>
          <a:p>
            <a:pPr marL="311150" marR="5715" indent="-228600">
              <a:lnSpc>
                <a:spcPct val="100000"/>
              </a:lnSpc>
              <a:spcBef>
                <a:spcPts val="25"/>
              </a:spcBef>
              <a:buFont typeface="Symbol"/>
              <a:buChar char=""/>
              <a:tabLst>
                <a:tab pos="311150" algn="l"/>
                <a:tab pos="311785" algn="l"/>
              </a:tabLst>
            </a:pPr>
            <a:r>
              <a:rPr lang="en-PH" spc="-5" dirty="0" err="1">
                <a:latin typeface="Tahoma"/>
                <a:cs typeface="Tahoma"/>
              </a:rPr>
              <a:t>Ngunit</a:t>
            </a:r>
            <a:r>
              <a:rPr lang="en-PH" spc="-30" dirty="0">
                <a:latin typeface="Tahoma"/>
                <a:cs typeface="Tahoma"/>
              </a:rPr>
              <a:t> </a:t>
            </a:r>
            <a:r>
              <a:rPr lang="en-PH" spc="-5" dirty="0" err="1">
                <a:latin typeface="Tahoma"/>
                <a:cs typeface="Tahoma"/>
              </a:rPr>
              <a:t>sa</a:t>
            </a:r>
            <a:r>
              <a:rPr lang="en-PH" spc="-25" dirty="0">
                <a:latin typeface="Tahoma"/>
                <a:cs typeface="Tahoma"/>
              </a:rPr>
              <a:t> </a:t>
            </a:r>
            <a:r>
              <a:rPr lang="en-PH" spc="-5" dirty="0" err="1">
                <a:latin typeface="Tahoma"/>
                <a:cs typeface="Tahoma"/>
              </a:rPr>
              <a:t>katotohanan</a:t>
            </a:r>
            <a:r>
              <a:rPr lang="en-PH" spc="-25" dirty="0">
                <a:latin typeface="Tahoma"/>
                <a:cs typeface="Tahoma"/>
              </a:rPr>
              <a:t> </a:t>
            </a:r>
            <a:r>
              <a:rPr lang="en-PH" spc="-5" dirty="0">
                <a:latin typeface="Tahoma"/>
                <a:cs typeface="Tahoma"/>
              </a:rPr>
              <a:t>ay</a:t>
            </a:r>
            <a:r>
              <a:rPr lang="en-PH" spc="-25" dirty="0">
                <a:latin typeface="Tahoma"/>
                <a:cs typeface="Tahoma"/>
              </a:rPr>
              <a:t> </a:t>
            </a:r>
            <a:r>
              <a:rPr lang="en-PH" spc="-5" dirty="0">
                <a:latin typeface="Tahoma"/>
                <a:cs typeface="Tahoma"/>
              </a:rPr>
              <a:t>ang</a:t>
            </a:r>
            <a:r>
              <a:rPr lang="en-PH" spc="-20" dirty="0">
                <a:latin typeface="Tahoma"/>
                <a:cs typeface="Tahoma"/>
              </a:rPr>
              <a:t> </a:t>
            </a:r>
            <a:r>
              <a:rPr lang="en-PH" spc="-5" dirty="0" err="1">
                <a:latin typeface="Tahoma"/>
                <a:cs typeface="Tahoma"/>
              </a:rPr>
              <a:t>mga</a:t>
            </a:r>
            <a:r>
              <a:rPr lang="en-PH" spc="-25" dirty="0">
                <a:latin typeface="Tahoma"/>
                <a:cs typeface="Tahoma"/>
              </a:rPr>
              <a:t> </a:t>
            </a:r>
            <a:r>
              <a:rPr lang="en-PH" spc="-5" dirty="0" err="1">
                <a:latin typeface="Tahoma"/>
                <a:cs typeface="Tahoma"/>
              </a:rPr>
              <a:t>gamot</a:t>
            </a:r>
            <a:r>
              <a:rPr lang="en-PH" spc="-30" dirty="0">
                <a:latin typeface="Tahoma"/>
                <a:cs typeface="Tahoma"/>
              </a:rPr>
              <a:t> </a:t>
            </a:r>
            <a:r>
              <a:rPr lang="en-PH" spc="-5" dirty="0" err="1">
                <a:latin typeface="Tahoma"/>
                <a:cs typeface="Tahoma"/>
              </a:rPr>
              <a:t>na</a:t>
            </a:r>
            <a:r>
              <a:rPr lang="en-PH" spc="-25" dirty="0">
                <a:latin typeface="Tahoma"/>
                <a:cs typeface="Tahoma"/>
              </a:rPr>
              <a:t> </a:t>
            </a:r>
            <a:r>
              <a:rPr lang="en-PH" spc="-5" dirty="0" err="1">
                <a:latin typeface="Tahoma"/>
                <a:cs typeface="Tahoma"/>
              </a:rPr>
              <a:t>galing</a:t>
            </a:r>
            <a:r>
              <a:rPr lang="en-PH" spc="-25" dirty="0">
                <a:latin typeface="Tahoma"/>
                <a:cs typeface="Tahoma"/>
              </a:rPr>
              <a:t> </a:t>
            </a:r>
            <a:r>
              <a:rPr lang="en-PH" spc="-5" dirty="0">
                <a:latin typeface="Tahoma"/>
                <a:cs typeface="Tahoma"/>
              </a:rPr>
              <a:t>kay</a:t>
            </a:r>
            <a:r>
              <a:rPr lang="en-PH" spc="-25" dirty="0">
                <a:latin typeface="Tahoma"/>
                <a:cs typeface="Tahoma"/>
              </a:rPr>
              <a:t> </a:t>
            </a:r>
            <a:r>
              <a:rPr lang="en-PH" spc="-5" dirty="0">
                <a:latin typeface="Tahoma"/>
                <a:cs typeface="Tahoma"/>
              </a:rPr>
              <a:t>Ibarra</a:t>
            </a:r>
            <a:r>
              <a:rPr lang="en-PH" spc="-20" dirty="0">
                <a:latin typeface="Tahoma"/>
                <a:cs typeface="Tahoma"/>
              </a:rPr>
              <a:t> </a:t>
            </a:r>
            <a:r>
              <a:rPr lang="en-PH" spc="-5" dirty="0">
                <a:latin typeface="Tahoma"/>
                <a:cs typeface="Tahoma"/>
              </a:rPr>
              <a:t>ang</a:t>
            </a:r>
            <a:r>
              <a:rPr lang="en-PH" spc="-25" dirty="0">
                <a:latin typeface="Tahoma"/>
                <a:cs typeface="Tahoma"/>
              </a:rPr>
              <a:t> </a:t>
            </a:r>
            <a:r>
              <a:rPr lang="en-PH" spc="-5" dirty="0" err="1">
                <a:latin typeface="Tahoma"/>
                <a:cs typeface="Tahoma"/>
              </a:rPr>
              <a:t>nagpagaling</a:t>
            </a:r>
            <a:r>
              <a:rPr lang="en-PH" spc="-25" dirty="0">
                <a:latin typeface="Tahoma"/>
                <a:cs typeface="Tahoma"/>
              </a:rPr>
              <a:t> </a:t>
            </a:r>
            <a:r>
              <a:rPr lang="en-PH" spc="-5" dirty="0" err="1">
                <a:latin typeface="Tahoma"/>
                <a:cs typeface="Tahoma"/>
              </a:rPr>
              <a:t>sa</a:t>
            </a:r>
            <a:r>
              <a:rPr lang="en-PH" spc="-30" dirty="0">
                <a:latin typeface="Tahoma"/>
                <a:cs typeface="Tahoma"/>
              </a:rPr>
              <a:t> </a:t>
            </a:r>
            <a:r>
              <a:rPr lang="en-PH" spc="-5" dirty="0" err="1">
                <a:latin typeface="Tahoma"/>
                <a:cs typeface="Tahoma"/>
              </a:rPr>
              <a:t>dalaga</a:t>
            </a:r>
            <a:r>
              <a:rPr lang="en-PH" spc="-5" dirty="0">
                <a:latin typeface="Tahoma"/>
                <a:cs typeface="Tahoma"/>
              </a:rPr>
              <a:t>.</a:t>
            </a:r>
            <a:r>
              <a:rPr lang="en-PH" spc="-25" dirty="0">
                <a:latin typeface="Tahoma"/>
                <a:cs typeface="Tahoma"/>
              </a:rPr>
              <a:t> </a:t>
            </a:r>
            <a:r>
              <a:rPr lang="en-PH" spc="-5" dirty="0">
                <a:latin typeface="Tahoma"/>
                <a:cs typeface="Tahoma"/>
              </a:rPr>
              <a:t>At</a:t>
            </a:r>
            <a:r>
              <a:rPr lang="en-PH" spc="-20" dirty="0">
                <a:latin typeface="Tahoma"/>
                <a:cs typeface="Tahoma"/>
              </a:rPr>
              <a:t> </a:t>
            </a:r>
            <a:r>
              <a:rPr lang="en-PH" spc="-5" dirty="0" err="1">
                <a:latin typeface="Tahoma"/>
                <a:cs typeface="Tahoma"/>
              </a:rPr>
              <a:t>dahil</a:t>
            </a:r>
            <a:r>
              <a:rPr lang="en-PH" spc="-30" dirty="0">
                <a:latin typeface="Tahoma"/>
                <a:cs typeface="Tahoma"/>
              </a:rPr>
              <a:t> </a:t>
            </a:r>
            <a:r>
              <a:rPr lang="en-PH" spc="-5" dirty="0" err="1">
                <a:latin typeface="Tahoma"/>
                <a:cs typeface="Tahoma"/>
              </a:rPr>
              <a:t>dito</a:t>
            </a:r>
            <a:r>
              <a:rPr lang="en-PH" spc="-25" dirty="0">
                <a:latin typeface="Tahoma"/>
                <a:cs typeface="Tahoma"/>
              </a:rPr>
              <a:t> </a:t>
            </a:r>
            <a:r>
              <a:rPr lang="en-PH" spc="-5" dirty="0">
                <a:latin typeface="Tahoma"/>
                <a:cs typeface="Tahoma"/>
              </a:rPr>
              <a:t>ay  </a:t>
            </a:r>
            <a:r>
              <a:rPr lang="en-PH" spc="-5" dirty="0" err="1">
                <a:latin typeface="Tahoma"/>
                <a:cs typeface="Tahoma"/>
              </a:rPr>
              <a:t>sisingil</a:t>
            </a:r>
            <a:r>
              <a:rPr lang="en-PH" spc="-5" dirty="0">
                <a:latin typeface="Tahoma"/>
                <a:cs typeface="Tahoma"/>
              </a:rPr>
              <a:t> ng </a:t>
            </a:r>
            <a:r>
              <a:rPr lang="en-PH" spc="-5" dirty="0" err="1">
                <a:latin typeface="Tahoma"/>
                <a:cs typeface="Tahoma"/>
              </a:rPr>
              <a:t>malaki</a:t>
            </a:r>
            <a:r>
              <a:rPr lang="en-PH" spc="-5" dirty="0">
                <a:latin typeface="Tahoma"/>
                <a:cs typeface="Tahoma"/>
              </a:rPr>
              <a:t> ang </a:t>
            </a:r>
            <a:r>
              <a:rPr lang="en-PH" spc="-5" dirty="0" err="1">
                <a:latin typeface="Tahoma"/>
                <a:cs typeface="Tahoma"/>
              </a:rPr>
              <a:t>huwad</a:t>
            </a:r>
            <a:r>
              <a:rPr lang="en-PH" spc="-5" dirty="0">
                <a:latin typeface="Tahoma"/>
                <a:cs typeface="Tahoma"/>
              </a:rPr>
              <a:t> </a:t>
            </a:r>
            <a:r>
              <a:rPr lang="en-PH" spc="-5" dirty="0" err="1">
                <a:latin typeface="Tahoma"/>
                <a:cs typeface="Tahoma"/>
              </a:rPr>
              <a:t>na</a:t>
            </a:r>
            <a:r>
              <a:rPr lang="en-PH" spc="-5" dirty="0">
                <a:latin typeface="Tahoma"/>
                <a:cs typeface="Tahoma"/>
              </a:rPr>
              <a:t> </a:t>
            </a:r>
            <a:r>
              <a:rPr lang="en-PH" spc="-5" dirty="0" err="1">
                <a:latin typeface="Tahoma"/>
                <a:cs typeface="Tahoma"/>
              </a:rPr>
              <a:t>doktor</a:t>
            </a:r>
            <a:r>
              <a:rPr lang="en-PH" spc="-5" dirty="0">
                <a:latin typeface="Tahoma"/>
                <a:cs typeface="Tahoma"/>
              </a:rPr>
              <a:t> </a:t>
            </a:r>
            <a:r>
              <a:rPr lang="en-PH" spc="-5" dirty="0" err="1">
                <a:latin typeface="Tahoma"/>
                <a:cs typeface="Tahoma"/>
              </a:rPr>
              <a:t>na</a:t>
            </a:r>
            <a:r>
              <a:rPr lang="en-PH" spc="-5" dirty="0">
                <a:latin typeface="Tahoma"/>
                <a:cs typeface="Tahoma"/>
              </a:rPr>
              <a:t> </a:t>
            </a:r>
            <a:r>
              <a:rPr lang="en-PH" spc="-5" dirty="0" err="1">
                <a:latin typeface="Tahoma"/>
                <a:cs typeface="Tahoma"/>
              </a:rPr>
              <a:t>si</a:t>
            </a:r>
            <a:r>
              <a:rPr lang="en-PH" spc="-5" dirty="0">
                <a:latin typeface="Tahoma"/>
                <a:cs typeface="Tahoma"/>
              </a:rPr>
              <a:t> Don</a:t>
            </a:r>
            <a:r>
              <a:rPr lang="en-PH" spc="55" dirty="0">
                <a:latin typeface="Tahoma"/>
                <a:cs typeface="Tahoma"/>
              </a:rPr>
              <a:t> </a:t>
            </a:r>
            <a:r>
              <a:rPr lang="en-PH" spc="-5" dirty="0" err="1">
                <a:latin typeface="Tahoma"/>
                <a:cs typeface="Tahoma"/>
              </a:rPr>
              <a:t>Tiburcio</a:t>
            </a:r>
            <a:r>
              <a:rPr lang="en-PH" spc="-5" dirty="0">
                <a:latin typeface="Tahoma"/>
                <a:cs typeface="Tahoma"/>
              </a:rPr>
              <a:t>.</a:t>
            </a:r>
            <a:endParaRPr lang="en-PH" dirty="0">
              <a:latin typeface="Tahoma"/>
              <a:cs typeface="Tahoma"/>
            </a:endParaRPr>
          </a:p>
          <a:p>
            <a:pPr marL="311150" marR="6985" indent="-228600">
              <a:lnSpc>
                <a:spcPct val="100000"/>
              </a:lnSpc>
              <a:spcBef>
                <a:spcPts val="25"/>
              </a:spcBef>
              <a:buFont typeface="Symbol"/>
              <a:buChar char=""/>
              <a:tabLst>
                <a:tab pos="311150" algn="l"/>
                <a:tab pos="311785" algn="l"/>
              </a:tabLst>
            </a:pPr>
            <a:r>
              <a:rPr lang="en-PH" spc="-5" dirty="0" err="1">
                <a:latin typeface="Tahoma"/>
                <a:cs typeface="Tahoma"/>
              </a:rPr>
              <a:t>Nakapangyayari</a:t>
            </a:r>
            <a:r>
              <a:rPr lang="en-PH" spc="-5" dirty="0">
                <a:latin typeface="Tahoma"/>
                <a:cs typeface="Tahoma"/>
              </a:rPr>
              <a:t> ang </a:t>
            </a:r>
            <a:r>
              <a:rPr lang="en-PH" spc="-5" dirty="0" err="1">
                <a:latin typeface="Tahoma"/>
                <a:cs typeface="Tahoma"/>
              </a:rPr>
              <a:t>simbahan</a:t>
            </a:r>
            <a:r>
              <a:rPr lang="en-PH" spc="-5" dirty="0">
                <a:latin typeface="Tahoma"/>
                <a:cs typeface="Tahoma"/>
              </a:rPr>
              <a:t> </a:t>
            </a:r>
            <a:r>
              <a:rPr lang="en-PH" spc="-5" dirty="0" err="1">
                <a:latin typeface="Tahoma"/>
                <a:cs typeface="Tahoma"/>
              </a:rPr>
              <a:t>sa</a:t>
            </a:r>
            <a:r>
              <a:rPr lang="en-PH" spc="-5" dirty="0">
                <a:latin typeface="Tahoma"/>
                <a:cs typeface="Tahoma"/>
              </a:rPr>
              <a:t> personal </a:t>
            </a:r>
            <a:r>
              <a:rPr lang="en-PH" spc="-5" dirty="0" err="1">
                <a:latin typeface="Tahoma"/>
                <a:cs typeface="Tahoma"/>
              </a:rPr>
              <a:t>na</a:t>
            </a:r>
            <a:r>
              <a:rPr lang="en-PH" spc="-5" dirty="0">
                <a:latin typeface="Tahoma"/>
                <a:cs typeface="Tahoma"/>
              </a:rPr>
              <a:t> </a:t>
            </a:r>
            <a:r>
              <a:rPr lang="en-PH" spc="-5" dirty="0" err="1">
                <a:latin typeface="Tahoma"/>
                <a:cs typeface="Tahoma"/>
              </a:rPr>
              <a:t>buhay</a:t>
            </a:r>
            <a:r>
              <a:rPr lang="en-PH" spc="-5" dirty="0">
                <a:latin typeface="Tahoma"/>
                <a:cs typeface="Tahoma"/>
              </a:rPr>
              <a:t> </a:t>
            </a:r>
            <a:r>
              <a:rPr lang="en-PH" spc="-10" dirty="0">
                <a:latin typeface="Tahoma"/>
                <a:cs typeface="Tahoma"/>
              </a:rPr>
              <a:t>ng </a:t>
            </a:r>
            <a:r>
              <a:rPr lang="en-PH" spc="-5" dirty="0" err="1">
                <a:latin typeface="Tahoma"/>
                <a:cs typeface="Tahoma"/>
              </a:rPr>
              <a:t>mga</a:t>
            </a:r>
            <a:r>
              <a:rPr lang="en-PH" spc="-5" dirty="0">
                <a:latin typeface="Tahoma"/>
                <a:cs typeface="Tahoma"/>
              </a:rPr>
              <a:t> </a:t>
            </a:r>
            <a:r>
              <a:rPr lang="en-PH" spc="-5" dirty="0" err="1">
                <a:latin typeface="Tahoma"/>
                <a:cs typeface="Tahoma"/>
              </a:rPr>
              <a:t>taong</a:t>
            </a:r>
            <a:r>
              <a:rPr lang="en-PH" spc="-5" dirty="0">
                <a:latin typeface="Tahoma"/>
                <a:cs typeface="Tahoma"/>
              </a:rPr>
              <a:t> </a:t>
            </a:r>
            <a:r>
              <a:rPr lang="en-PH" spc="-5" dirty="0" err="1">
                <a:latin typeface="Tahoma"/>
                <a:cs typeface="Tahoma"/>
              </a:rPr>
              <a:t>nasasakupan</a:t>
            </a:r>
            <a:r>
              <a:rPr lang="en-PH" spc="-5" dirty="0">
                <a:latin typeface="Tahoma"/>
                <a:cs typeface="Tahoma"/>
              </a:rPr>
              <a:t> - kung </a:t>
            </a:r>
            <a:r>
              <a:rPr lang="en-PH" spc="-5" dirty="0" err="1">
                <a:latin typeface="Tahoma"/>
                <a:cs typeface="Tahoma"/>
              </a:rPr>
              <a:t>kaya't</a:t>
            </a:r>
            <a:r>
              <a:rPr lang="en-PH" spc="-5" dirty="0">
                <a:latin typeface="Tahoma"/>
                <a:cs typeface="Tahoma"/>
              </a:rPr>
              <a:t> </a:t>
            </a:r>
            <a:r>
              <a:rPr lang="en-PH" spc="-5" dirty="0" err="1">
                <a:latin typeface="Tahoma"/>
                <a:cs typeface="Tahoma"/>
              </a:rPr>
              <a:t>si</a:t>
            </a:r>
            <a:r>
              <a:rPr lang="en-PH" spc="-5" dirty="0">
                <a:latin typeface="Tahoma"/>
                <a:cs typeface="Tahoma"/>
              </a:rPr>
              <a:t> Linares  ay </a:t>
            </a:r>
            <a:r>
              <a:rPr lang="en-PH" spc="-5" dirty="0" err="1">
                <a:latin typeface="Tahoma"/>
                <a:cs typeface="Tahoma"/>
              </a:rPr>
              <a:t>maihahanay</a:t>
            </a:r>
            <a:r>
              <a:rPr lang="en-PH" spc="-5" dirty="0">
                <a:latin typeface="Tahoma"/>
                <a:cs typeface="Tahoma"/>
              </a:rPr>
              <a:t> </a:t>
            </a:r>
            <a:r>
              <a:rPr lang="en-PH" spc="-5" dirty="0" err="1">
                <a:latin typeface="Tahoma"/>
                <a:cs typeface="Tahoma"/>
              </a:rPr>
              <a:t>na</a:t>
            </a:r>
            <a:r>
              <a:rPr lang="en-PH" spc="-5" dirty="0">
                <a:latin typeface="Tahoma"/>
                <a:cs typeface="Tahoma"/>
              </a:rPr>
              <a:t> </a:t>
            </a:r>
            <a:r>
              <a:rPr lang="en-PH" spc="-5" dirty="0" err="1">
                <a:latin typeface="Tahoma"/>
                <a:cs typeface="Tahoma"/>
              </a:rPr>
              <a:t>bagong</a:t>
            </a:r>
            <a:r>
              <a:rPr lang="en-PH" spc="-5" dirty="0">
                <a:latin typeface="Tahoma"/>
                <a:cs typeface="Tahoma"/>
              </a:rPr>
              <a:t> </a:t>
            </a:r>
            <a:r>
              <a:rPr lang="en-PH" spc="-5" dirty="0" err="1">
                <a:latin typeface="Tahoma"/>
                <a:cs typeface="Tahoma"/>
              </a:rPr>
              <a:t>kasintahan</a:t>
            </a:r>
            <a:r>
              <a:rPr lang="en-PH" spc="-5" dirty="0">
                <a:latin typeface="Tahoma"/>
                <a:cs typeface="Tahoma"/>
              </a:rPr>
              <a:t> at </a:t>
            </a:r>
            <a:r>
              <a:rPr lang="en-PH" spc="-5" dirty="0" err="1">
                <a:latin typeface="Tahoma"/>
                <a:cs typeface="Tahoma"/>
              </a:rPr>
              <a:t>papakasalan</a:t>
            </a:r>
            <a:r>
              <a:rPr lang="en-PH" spc="-5" dirty="0">
                <a:latin typeface="Tahoma"/>
                <a:cs typeface="Tahoma"/>
              </a:rPr>
              <a:t> </a:t>
            </a:r>
            <a:r>
              <a:rPr lang="en-PH" spc="-5" dirty="0" err="1">
                <a:latin typeface="Tahoma"/>
                <a:cs typeface="Tahoma"/>
              </a:rPr>
              <a:t>ni</a:t>
            </a:r>
            <a:r>
              <a:rPr lang="en-PH" spc="-5" dirty="0">
                <a:latin typeface="Tahoma"/>
                <a:cs typeface="Tahoma"/>
              </a:rPr>
              <a:t> Maria</a:t>
            </a:r>
            <a:r>
              <a:rPr lang="en-PH" spc="35" dirty="0">
                <a:latin typeface="Tahoma"/>
                <a:cs typeface="Tahoma"/>
              </a:rPr>
              <a:t> </a:t>
            </a:r>
            <a:r>
              <a:rPr lang="en-PH" spc="-5" dirty="0">
                <a:latin typeface="Tahoma"/>
                <a:cs typeface="Tahoma"/>
              </a:rPr>
              <a:t>Clara.</a:t>
            </a:r>
            <a:endParaRPr lang="en-PH" dirty="0">
              <a:latin typeface="Tahoma"/>
              <a:cs typeface="Tahoma"/>
            </a:endParaRPr>
          </a:p>
          <a:p>
            <a:pPr marL="311150" indent="-229235">
              <a:lnSpc>
                <a:spcPct val="100000"/>
              </a:lnSpc>
              <a:spcBef>
                <a:spcPts val="25"/>
              </a:spcBef>
              <a:buFont typeface="Symbol"/>
              <a:buChar char=""/>
              <a:tabLst>
                <a:tab pos="311150" algn="l"/>
                <a:tab pos="311785" algn="l"/>
              </a:tabLst>
            </a:pPr>
            <a:r>
              <a:rPr lang="en-PH" spc="-5" dirty="0" err="1">
                <a:latin typeface="Tahoma"/>
                <a:cs typeface="Tahoma"/>
              </a:rPr>
              <a:t>Guguhit</a:t>
            </a:r>
            <a:r>
              <a:rPr lang="en-PH" spc="-5" dirty="0">
                <a:latin typeface="Tahoma"/>
                <a:cs typeface="Tahoma"/>
              </a:rPr>
              <a:t> ang </a:t>
            </a:r>
            <a:r>
              <a:rPr lang="en-PH" spc="-5" dirty="0" err="1">
                <a:latin typeface="Tahoma"/>
                <a:cs typeface="Tahoma"/>
              </a:rPr>
              <a:t>pag-aalala</a:t>
            </a:r>
            <a:r>
              <a:rPr lang="en-PH" spc="-5" dirty="0">
                <a:latin typeface="Tahoma"/>
                <a:cs typeface="Tahoma"/>
              </a:rPr>
              <a:t> </a:t>
            </a:r>
            <a:r>
              <a:rPr lang="en-PH" spc="-5" dirty="0" err="1">
                <a:latin typeface="Tahoma"/>
                <a:cs typeface="Tahoma"/>
              </a:rPr>
              <a:t>sa</a:t>
            </a:r>
            <a:r>
              <a:rPr lang="en-PH" spc="-5" dirty="0">
                <a:latin typeface="Tahoma"/>
                <a:cs typeface="Tahoma"/>
              </a:rPr>
              <a:t> </a:t>
            </a:r>
            <a:r>
              <a:rPr lang="en-PH" spc="-5" dirty="0" err="1">
                <a:latin typeface="Tahoma"/>
                <a:cs typeface="Tahoma"/>
              </a:rPr>
              <a:t>mga</a:t>
            </a:r>
            <a:r>
              <a:rPr lang="en-PH" spc="-5" dirty="0">
                <a:latin typeface="Tahoma"/>
                <a:cs typeface="Tahoma"/>
              </a:rPr>
              <a:t> </a:t>
            </a:r>
            <a:r>
              <a:rPr lang="en-PH" spc="-5" dirty="0" err="1">
                <a:latin typeface="Tahoma"/>
                <a:cs typeface="Tahoma"/>
              </a:rPr>
              <a:t>nabubuong</a:t>
            </a:r>
            <a:r>
              <a:rPr lang="en-PH" spc="-5" dirty="0">
                <a:latin typeface="Tahoma"/>
                <a:cs typeface="Tahoma"/>
              </a:rPr>
              <a:t> </a:t>
            </a:r>
            <a:r>
              <a:rPr lang="en-PH" spc="-5" dirty="0" err="1">
                <a:latin typeface="Tahoma"/>
                <a:cs typeface="Tahoma"/>
              </a:rPr>
              <a:t>mga</a:t>
            </a:r>
            <a:r>
              <a:rPr lang="en-PH" spc="-5" dirty="0">
                <a:latin typeface="Tahoma"/>
                <a:cs typeface="Tahoma"/>
              </a:rPr>
              <a:t> </a:t>
            </a:r>
            <a:r>
              <a:rPr lang="en-PH" spc="-5" dirty="0" err="1">
                <a:latin typeface="Tahoma"/>
                <a:cs typeface="Tahoma"/>
              </a:rPr>
              <a:t>maiitim</a:t>
            </a:r>
            <a:r>
              <a:rPr lang="en-PH" spc="-5" dirty="0">
                <a:latin typeface="Tahoma"/>
                <a:cs typeface="Tahoma"/>
              </a:rPr>
              <a:t> </a:t>
            </a:r>
            <a:r>
              <a:rPr lang="en-PH" spc="-5" dirty="0" err="1">
                <a:latin typeface="Tahoma"/>
                <a:cs typeface="Tahoma"/>
              </a:rPr>
              <a:t>na</a:t>
            </a:r>
            <a:r>
              <a:rPr lang="en-PH" spc="-5" dirty="0">
                <a:latin typeface="Tahoma"/>
                <a:cs typeface="Tahoma"/>
              </a:rPr>
              <a:t> </a:t>
            </a:r>
            <a:r>
              <a:rPr lang="en-PH" spc="-5" dirty="0" err="1">
                <a:latin typeface="Tahoma"/>
                <a:cs typeface="Tahoma"/>
              </a:rPr>
              <a:t>balak</a:t>
            </a:r>
            <a:r>
              <a:rPr lang="en-PH" spc="-5" dirty="0">
                <a:latin typeface="Tahoma"/>
                <a:cs typeface="Tahoma"/>
              </a:rPr>
              <a:t> </a:t>
            </a:r>
            <a:r>
              <a:rPr lang="en-PH" spc="-5" dirty="0" err="1">
                <a:latin typeface="Tahoma"/>
                <a:cs typeface="Tahoma"/>
              </a:rPr>
              <a:t>laban</a:t>
            </a:r>
            <a:r>
              <a:rPr lang="en-PH" spc="-5" dirty="0">
                <a:latin typeface="Tahoma"/>
                <a:cs typeface="Tahoma"/>
              </a:rPr>
              <a:t> kay</a:t>
            </a:r>
            <a:r>
              <a:rPr lang="en-PH" spc="85" dirty="0">
                <a:latin typeface="Tahoma"/>
                <a:cs typeface="Tahoma"/>
              </a:rPr>
              <a:t> </a:t>
            </a:r>
            <a:r>
              <a:rPr lang="en-PH" spc="-5" dirty="0">
                <a:latin typeface="Tahoma"/>
                <a:cs typeface="Tahoma"/>
              </a:rPr>
              <a:t>Ibarra.</a:t>
            </a:r>
            <a:endParaRPr lang="en-PH" dirty="0">
              <a:latin typeface="Tahoma"/>
              <a:cs typeface="Tahoma"/>
            </a:endParaRPr>
          </a:p>
        </p:txBody>
      </p:sp>
      <p:pic>
        <p:nvPicPr>
          <p:cNvPr id="3" name="Picture 2">
            <a:extLst>
              <a:ext uri="{FF2B5EF4-FFF2-40B4-BE49-F238E27FC236}">
                <a16:creationId xmlns:a16="http://schemas.microsoft.com/office/drawing/2014/main" id="{9626F5EB-E047-EC62-F82B-AF367526071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bwMode="auto">
          <a:xfrm>
            <a:off x="6400800" y="381000"/>
            <a:ext cx="2819400" cy="243840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pic>
        <p:nvPicPr>
          <p:cNvPr id="4" name="Audio Recording Mar 16, 2025 at 9:30:16 PM">
            <a:hlinkClick r:id="" action="ppaction://media"/>
            <a:extLst>
              <a:ext uri="{FF2B5EF4-FFF2-40B4-BE49-F238E27FC236}">
                <a16:creationId xmlns:a16="http://schemas.microsoft.com/office/drawing/2014/main" id="{3DDCE190-E524-8AB2-D858-8E0803BFDBF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419600" y="1193800"/>
            <a:ext cx="812800" cy="812800"/>
          </a:xfrm>
          <a:prstGeom prst="rect">
            <a:avLst/>
          </a:prstGeom>
        </p:spPr>
      </p:pic>
    </p:spTree>
    <p:extLst>
      <p:ext uri="{BB962C8B-B14F-4D97-AF65-F5344CB8AC3E}">
        <p14:creationId xmlns:p14="http://schemas.microsoft.com/office/powerpoint/2010/main" val="3488955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12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169EFCA-CA43-F65E-7CE9-85639A67A3BB}"/>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0058400" cy="7772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33" name="Arc 103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6660228" y="1016526"/>
            <a:ext cx="3386286" cy="2465017"/>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35" name="Freeform: Shape 103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217920"/>
            <a:ext cx="2205111" cy="155448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a:extLst>
              <a:ext uri="{FF2B5EF4-FFF2-40B4-BE49-F238E27FC236}">
                <a16:creationId xmlns:a16="http://schemas.microsoft.com/office/drawing/2014/main" id="{638F6518-5B19-76F7-5709-33D6E74BFDE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80125" y="457200"/>
            <a:ext cx="3941339" cy="556260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5535434-1404-6F1A-981E-D3FA912FE208}"/>
              </a:ext>
            </a:extLst>
          </p:cNvPr>
          <p:cNvSpPr txBox="1"/>
          <p:nvPr/>
        </p:nvSpPr>
        <p:spPr>
          <a:xfrm>
            <a:off x="4800600" y="1752782"/>
            <a:ext cx="4503542" cy="5086803"/>
          </a:xfrm>
          <a:prstGeom prst="rect">
            <a:avLst/>
          </a:prstGeom>
        </p:spPr>
        <p:txBody>
          <a:bodyPr vert="horz" lIns="91440" tIns="45720" rIns="91440" bIns="45720" rtlCol="0">
            <a:normAutofit fontScale="92500" lnSpcReduction="20000"/>
          </a:bodyPr>
          <a:lstStyle/>
          <a:p>
            <a:pPr indent="-228600">
              <a:lnSpc>
                <a:spcPct val="90000"/>
              </a:lnSpc>
              <a:spcAft>
                <a:spcPts val="600"/>
              </a:spcAft>
              <a:buFont typeface="Arial" panose="020B0604020202020204" pitchFamily="34" charset="0"/>
              <a:buChar char="•"/>
            </a:pPr>
            <a:r>
              <a:rPr lang="en-US" sz="1500" dirty="0">
                <a:latin typeface="Tahoma" panose="020B0604030504040204" pitchFamily="34" charset="0"/>
                <a:ea typeface="Tahoma" panose="020B0604030504040204" pitchFamily="34" charset="0"/>
                <a:cs typeface="Tahoma" panose="020B0604030504040204" pitchFamily="34" charset="0"/>
              </a:rPr>
              <a:t>Ang Suez Canal ay </a:t>
            </a:r>
            <a:r>
              <a:rPr lang="en-US" sz="1500" dirty="0" err="1">
                <a:latin typeface="Tahoma" panose="020B0604030504040204" pitchFamily="34" charset="0"/>
                <a:ea typeface="Tahoma" panose="020B0604030504040204" pitchFamily="34" charset="0"/>
                <a:cs typeface="Tahoma" panose="020B0604030504040204" pitchFamily="34" charset="0"/>
              </a:rPr>
              <a:t>nakalikha</a:t>
            </a:r>
            <a:r>
              <a:rPr lang="en-US" sz="1500" dirty="0">
                <a:latin typeface="Tahoma" panose="020B0604030504040204" pitchFamily="34" charset="0"/>
                <a:ea typeface="Tahoma" panose="020B0604030504040204" pitchFamily="34" charset="0"/>
                <a:cs typeface="Tahoma" panose="020B0604030504040204" pitchFamily="34" charset="0"/>
              </a:rPr>
              <a:t> ng </a:t>
            </a:r>
            <a:r>
              <a:rPr lang="en-US" sz="1500" dirty="0" err="1">
                <a:latin typeface="Tahoma" panose="020B0604030504040204" pitchFamily="34" charset="0"/>
                <a:ea typeface="Tahoma" panose="020B0604030504040204" pitchFamily="34" charset="0"/>
                <a:cs typeface="Tahoma" panose="020B0604030504040204" pitchFamily="34" charset="0"/>
              </a:rPr>
              <a:t>higit</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na</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pinaikling</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daan</a:t>
            </a:r>
            <a:r>
              <a:rPr lang="en-US" sz="1500" dirty="0">
                <a:latin typeface="Tahoma" panose="020B0604030504040204" pitchFamily="34" charset="0"/>
                <a:ea typeface="Tahoma" panose="020B0604030504040204" pitchFamily="34" charset="0"/>
                <a:cs typeface="Tahoma" panose="020B0604030504040204" pitchFamily="34" charset="0"/>
              </a:rPr>
              <a:t> o </a:t>
            </a:r>
            <a:r>
              <a:rPr lang="en-US" sz="1500" dirty="0" err="1">
                <a:latin typeface="Tahoma" panose="020B0604030504040204" pitchFamily="34" charset="0"/>
                <a:ea typeface="Tahoma" panose="020B0604030504040204" pitchFamily="34" charset="0"/>
                <a:cs typeface="Tahoma" panose="020B0604030504040204" pitchFamily="34" charset="0"/>
              </a:rPr>
              <a:t>ruta</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sa</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pagbabyahe</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kaya’t</a:t>
            </a:r>
            <a:r>
              <a:rPr lang="en-US" sz="1500" dirty="0">
                <a:latin typeface="Tahoma" panose="020B0604030504040204" pitchFamily="34" charset="0"/>
                <a:ea typeface="Tahoma" panose="020B0604030504040204" pitchFamily="34" charset="0"/>
                <a:cs typeface="Tahoma" panose="020B0604030504040204" pitchFamily="34" charset="0"/>
              </a:rPr>
              <a:t> nagging mas mura at </a:t>
            </a:r>
            <a:r>
              <a:rPr lang="en-US" sz="1500" dirty="0" err="1">
                <a:latin typeface="Tahoma" panose="020B0604030504040204" pitchFamily="34" charset="0"/>
                <a:ea typeface="Tahoma" panose="020B0604030504040204" pitchFamily="34" charset="0"/>
                <a:cs typeface="Tahoma" panose="020B0604030504040204" pitchFamily="34" charset="0"/>
              </a:rPr>
              <a:t>mabilis</a:t>
            </a:r>
            <a:r>
              <a:rPr lang="en-US" sz="1500" dirty="0">
                <a:latin typeface="Tahoma" panose="020B0604030504040204" pitchFamily="34" charset="0"/>
                <a:ea typeface="Tahoma" panose="020B0604030504040204" pitchFamily="34" charset="0"/>
                <a:cs typeface="Tahoma" panose="020B0604030504040204" pitchFamily="34" charset="0"/>
              </a:rPr>
              <a:t> ang </a:t>
            </a:r>
            <a:r>
              <a:rPr lang="en-US" sz="1500" dirty="0" err="1">
                <a:latin typeface="Tahoma" panose="020B0604030504040204" pitchFamily="34" charset="0"/>
                <a:ea typeface="Tahoma" panose="020B0604030504040204" pitchFamily="34" charset="0"/>
                <a:cs typeface="Tahoma" panose="020B0604030504040204" pitchFamily="34" charset="0"/>
              </a:rPr>
              <a:t>paglalakbay</a:t>
            </a:r>
            <a:r>
              <a:rPr lang="en-US" sz="1500" dirty="0">
                <a:latin typeface="Tahoma" panose="020B0604030504040204" pitchFamily="34" charset="0"/>
                <a:ea typeface="Tahoma" panose="020B0604030504040204" pitchFamily="34" charset="0"/>
                <a:cs typeface="Tahoma" panose="020B0604030504040204" pitchFamily="34" charset="0"/>
              </a:rPr>
              <a:t> ng </a:t>
            </a:r>
            <a:r>
              <a:rPr lang="en-US" sz="1500" dirty="0" err="1">
                <a:latin typeface="Tahoma" panose="020B0604030504040204" pitchFamily="34" charset="0"/>
                <a:ea typeface="Tahoma" panose="020B0604030504040204" pitchFamily="34" charset="0"/>
                <a:cs typeface="Tahoma" panose="020B0604030504040204" pitchFamily="34" charset="0"/>
              </a:rPr>
              <a:t>mga</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Kastila</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patungo</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sa</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Pilipinas</a:t>
            </a:r>
            <a:r>
              <a:rPr lang="en-US" sz="1500" dirty="0">
                <a:latin typeface="Tahoma" panose="020B0604030504040204" pitchFamily="34" charset="0"/>
                <a:ea typeface="Tahoma" panose="020B0604030504040204" pitchFamily="34" charset="0"/>
                <a:cs typeface="Tahoma" panose="020B0604030504040204" pitchFamily="34" charset="0"/>
              </a:rPr>
              <a:t>.</a:t>
            </a:r>
          </a:p>
          <a:p>
            <a:pPr indent="-228600">
              <a:lnSpc>
                <a:spcPct val="90000"/>
              </a:lnSpc>
              <a:spcAft>
                <a:spcPts val="600"/>
              </a:spcAft>
              <a:buFont typeface="Arial" panose="020B0604020202020204" pitchFamily="34" charset="0"/>
              <a:buChar char="•"/>
            </a:pPr>
            <a:endParaRPr lang="en-US" sz="1500" dirty="0">
              <a:latin typeface="Tahoma" panose="020B0604030504040204" pitchFamily="34" charset="0"/>
              <a:ea typeface="Tahoma" panose="020B0604030504040204" pitchFamily="34" charset="0"/>
              <a:cs typeface="Tahoma" panose="020B0604030504040204" pitchFamily="34" charset="0"/>
            </a:endParaRPr>
          </a:p>
          <a:p>
            <a:pPr indent="-228600">
              <a:lnSpc>
                <a:spcPct val="90000"/>
              </a:lnSpc>
              <a:spcAft>
                <a:spcPts val="600"/>
              </a:spcAft>
              <a:buFont typeface="Arial" panose="020B0604020202020204" pitchFamily="34" charset="0"/>
              <a:buChar char="•"/>
            </a:pPr>
            <a:r>
              <a:rPr lang="en-US" sz="1500" dirty="0">
                <a:latin typeface="Tahoma" panose="020B0604030504040204" pitchFamily="34" charset="0"/>
                <a:ea typeface="Tahoma" panose="020B0604030504040204" pitchFamily="34" charset="0"/>
                <a:cs typeface="Tahoma" panose="020B0604030504040204" pitchFamily="34" charset="0"/>
              </a:rPr>
              <a:t>Ayon </a:t>
            </a:r>
            <a:r>
              <a:rPr lang="en-US" sz="1500" dirty="0" err="1">
                <a:latin typeface="Tahoma" panose="020B0604030504040204" pitchFamily="34" charset="0"/>
                <a:ea typeface="Tahoma" panose="020B0604030504040204" pitchFamily="34" charset="0"/>
                <a:cs typeface="Tahoma" panose="020B0604030504040204" pitchFamily="34" charset="0"/>
              </a:rPr>
              <a:t>sa</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mga</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talang</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pangkasaysayan</a:t>
            </a:r>
            <a:r>
              <a:rPr lang="en-US" sz="1500" dirty="0">
                <a:latin typeface="Tahoma" panose="020B0604030504040204" pitchFamily="34" charset="0"/>
                <a:ea typeface="Tahoma" panose="020B0604030504040204" pitchFamily="34" charset="0"/>
                <a:cs typeface="Tahoma" panose="020B0604030504040204" pitchFamily="34" charset="0"/>
              </a:rPr>
              <a:t> ay maraming </a:t>
            </a:r>
            <a:r>
              <a:rPr lang="en-US" sz="1500" dirty="0" err="1">
                <a:latin typeface="Tahoma" panose="020B0604030504040204" pitchFamily="34" charset="0"/>
                <a:ea typeface="Tahoma" panose="020B0604030504040204" pitchFamily="34" charset="0"/>
                <a:cs typeface="Tahoma" panose="020B0604030504040204" pitchFamily="34" charset="0"/>
              </a:rPr>
              <a:t>Kastila</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na</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patapon</a:t>
            </a:r>
            <a:r>
              <a:rPr lang="en-US" sz="1500" dirty="0">
                <a:latin typeface="Tahoma" panose="020B0604030504040204" pitchFamily="34" charset="0"/>
                <a:ea typeface="Tahoma" panose="020B0604030504040204" pitchFamily="34" charset="0"/>
                <a:cs typeface="Tahoma" panose="020B0604030504040204" pitchFamily="34" charset="0"/>
              </a:rPr>
              <a:t> ang </a:t>
            </a:r>
            <a:r>
              <a:rPr lang="en-US" sz="1500" dirty="0" err="1">
                <a:latin typeface="Tahoma" panose="020B0604030504040204" pitchFamily="34" charset="0"/>
                <a:ea typeface="Tahoma" panose="020B0604030504040204" pitchFamily="34" charset="0"/>
                <a:cs typeface="Tahoma" panose="020B0604030504040204" pitchFamily="34" charset="0"/>
              </a:rPr>
              <a:t>buhay</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sa</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Espanya</a:t>
            </a:r>
            <a:r>
              <a:rPr lang="en-US" sz="1500" dirty="0">
                <a:latin typeface="Tahoma" panose="020B0604030504040204" pitchFamily="34" charset="0"/>
                <a:ea typeface="Tahoma" panose="020B0604030504040204" pitchFamily="34" charset="0"/>
                <a:cs typeface="Tahoma" panose="020B0604030504040204" pitchFamily="34" charset="0"/>
              </a:rPr>
              <a:t> ang </a:t>
            </a:r>
            <a:r>
              <a:rPr lang="en-US" sz="1500" dirty="0" err="1">
                <a:latin typeface="Tahoma" panose="020B0604030504040204" pitchFamily="34" charset="0"/>
                <a:ea typeface="Tahoma" panose="020B0604030504040204" pitchFamily="34" charset="0"/>
                <a:cs typeface="Tahoma" panose="020B0604030504040204" pitchFamily="34" charset="0"/>
              </a:rPr>
              <a:t>nagdesisyong</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makipagsapalaran</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sa</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bagong</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sakop</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na</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Pilipinas</a:t>
            </a:r>
            <a:r>
              <a:rPr lang="en-US" sz="1500" dirty="0">
                <a:latin typeface="Tahoma" panose="020B0604030504040204" pitchFamily="34" charset="0"/>
                <a:ea typeface="Tahoma" panose="020B0604030504040204" pitchFamily="34" charset="0"/>
                <a:cs typeface="Tahoma" panose="020B0604030504040204" pitchFamily="34" charset="0"/>
              </a:rPr>
              <a:t>. Marami </a:t>
            </a:r>
            <a:r>
              <a:rPr lang="en-US" sz="1500" dirty="0" err="1">
                <a:latin typeface="Tahoma" panose="020B0604030504040204" pitchFamily="34" charset="0"/>
                <a:ea typeface="Tahoma" panose="020B0604030504040204" pitchFamily="34" charset="0"/>
                <a:cs typeface="Tahoma" panose="020B0604030504040204" pitchFamily="34" charset="0"/>
              </a:rPr>
              <a:t>sa</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kanila</a:t>
            </a:r>
            <a:r>
              <a:rPr lang="en-US" sz="1500" dirty="0">
                <a:latin typeface="Tahoma" panose="020B0604030504040204" pitchFamily="34" charset="0"/>
                <a:ea typeface="Tahoma" panose="020B0604030504040204" pitchFamily="34" charset="0"/>
                <a:cs typeface="Tahoma" panose="020B0604030504040204" pitchFamily="34" charset="0"/>
              </a:rPr>
              <a:t> ang </a:t>
            </a:r>
            <a:r>
              <a:rPr lang="en-US" sz="1500" dirty="0" err="1">
                <a:latin typeface="Tahoma" panose="020B0604030504040204" pitchFamily="34" charset="0"/>
                <a:ea typeface="Tahoma" panose="020B0604030504040204" pitchFamily="34" charset="0"/>
                <a:cs typeface="Tahoma" panose="020B0604030504040204" pitchFamily="34" charset="0"/>
              </a:rPr>
              <a:t>ginamit</a:t>
            </a:r>
            <a:r>
              <a:rPr lang="en-US" sz="1500" dirty="0">
                <a:latin typeface="Tahoma" panose="020B0604030504040204" pitchFamily="34" charset="0"/>
                <a:ea typeface="Tahoma" panose="020B0604030504040204" pitchFamily="34" charset="0"/>
                <a:cs typeface="Tahoma" panose="020B0604030504040204" pitchFamily="34" charset="0"/>
              </a:rPr>
              <a:t> ang </a:t>
            </a:r>
            <a:r>
              <a:rPr lang="en-US" sz="1500" dirty="0" err="1">
                <a:latin typeface="Tahoma" panose="020B0604030504040204" pitchFamily="34" charset="0"/>
                <a:ea typeface="Tahoma" panose="020B0604030504040204" pitchFamily="34" charset="0"/>
                <a:cs typeface="Tahoma" panose="020B0604030504040204" pitchFamily="34" charset="0"/>
              </a:rPr>
              <a:t>kanilang</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katayuan</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bilang</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mga</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Kastila</a:t>
            </a:r>
            <a:r>
              <a:rPr lang="en-US" sz="1500" dirty="0">
                <a:latin typeface="Tahoma" panose="020B0604030504040204" pitchFamily="34" charset="0"/>
                <a:ea typeface="Tahoma" panose="020B0604030504040204" pitchFamily="34" charset="0"/>
                <a:cs typeface="Tahoma" panose="020B0604030504040204" pitchFamily="34" charset="0"/>
              </a:rPr>
              <a:t> (white race) </a:t>
            </a:r>
            <a:r>
              <a:rPr lang="en-US" sz="1500" dirty="0" err="1">
                <a:latin typeface="Tahoma" panose="020B0604030504040204" pitchFamily="34" charset="0"/>
                <a:ea typeface="Tahoma" panose="020B0604030504040204" pitchFamily="34" charset="0"/>
                <a:cs typeface="Tahoma" panose="020B0604030504040204" pitchFamily="34" charset="0"/>
              </a:rPr>
              <a:t>upang</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maging</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makapangyarihan</a:t>
            </a:r>
            <a:r>
              <a:rPr lang="en-US" sz="1500" dirty="0">
                <a:latin typeface="Tahoma" panose="020B0604030504040204" pitchFamily="34" charset="0"/>
                <a:ea typeface="Tahoma" panose="020B0604030504040204" pitchFamily="34" charset="0"/>
                <a:cs typeface="Tahoma" panose="020B0604030504040204" pitchFamily="34" charset="0"/>
              </a:rPr>
              <a:t>.</a:t>
            </a:r>
          </a:p>
          <a:p>
            <a:pPr>
              <a:lnSpc>
                <a:spcPct val="90000"/>
              </a:lnSpc>
              <a:spcAft>
                <a:spcPts val="600"/>
              </a:spcAft>
            </a:pPr>
            <a:endParaRPr lang="en-US" sz="1500" dirty="0">
              <a:latin typeface="Tahoma" panose="020B0604030504040204" pitchFamily="34" charset="0"/>
              <a:ea typeface="Tahoma" panose="020B0604030504040204" pitchFamily="34" charset="0"/>
              <a:cs typeface="Tahoma" panose="020B0604030504040204" pitchFamily="34" charset="0"/>
            </a:endParaRPr>
          </a:p>
          <a:p>
            <a:pPr>
              <a:lnSpc>
                <a:spcPct val="90000"/>
              </a:lnSpc>
              <a:spcAft>
                <a:spcPts val="600"/>
              </a:spcAft>
            </a:pPr>
            <a:r>
              <a:rPr lang="en-US" sz="1500" dirty="0">
                <a:latin typeface="Tahoma" panose="020B0604030504040204" pitchFamily="34" charset="0"/>
                <a:ea typeface="Tahoma" panose="020B0604030504040204" pitchFamily="34" charset="0"/>
                <a:cs typeface="Tahoma" panose="020B0604030504040204" pitchFamily="34" charset="0"/>
              </a:rPr>
              <a:t>Sa </a:t>
            </a:r>
            <a:r>
              <a:rPr lang="en-US" sz="1500" dirty="0" err="1">
                <a:latin typeface="Tahoma" panose="020B0604030504040204" pitchFamily="34" charset="0"/>
                <a:ea typeface="Tahoma" panose="020B0604030504040204" pitchFamily="34" charset="0"/>
                <a:cs typeface="Tahoma" panose="020B0604030504040204" pitchFamily="34" charset="0"/>
              </a:rPr>
              <a:t>pamamagitan</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ni</a:t>
            </a:r>
            <a:r>
              <a:rPr lang="en-US" sz="1500" dirty="0">
                <a:latin typeface="Tahoma" panose="020B0604030504040204" pitchFamily="34" charset="0"/>
                <a:ea typeface="Tahoma" panose="020B0604030504040204" pitchFamily="34" charset="0"/>
                <a:cs typeface="Tahoma" panose="020B0604030504040204" pitchFamily="34" charset="0"/>
              </a:rPr>
              <a:t> Don Tiburcio at Linares </a:t>
            </a:r>
            <a:r>
              <a:rPr lang="en-US" sz="1500" dirty="0" err="1">
                <a:latin typeface="Tahoma" panose="020B0604030504040204" pitchFamily="34" charset="0"/>
                <a:ea typeface="Tahoma" panose="020B0604030504040204" pitchFamily="34" charset="0"/>
                <a:cs typeface="Tahoma" panose="020B0604030504040204" pitchFamily="34" charset="0"/>
              </a:rPr>
              <a:t>ipinapakita</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ni</a:t>
            </a:r>
            <a:r>
              <a:rPr lang="en-US" sz="1500" dirty="0">
                <a:latin typeface="Tahoma" panose="020B0604030504040204" pitchFamily="34" charset="0"/>
                <a:ea typeface="Tahoma" panose="020B0604030504040204" pitchFamily="34" charset="0"/>
                <a:cs typeface="Tahoma" panose="020B0604030504040204" pitchFamily="34" charset="0"/>
              </a:rPr>
              <a:t> Rizal </a:t>
            </a:r>
            <a:r>
              <a:rPr lang="en-US" sz="1500" dirty="0" err="1">
                <a:latin typeface="Tahoma" panose="020B0604030504040204" pitchFamily="34" charset="0"/>
                <a:ea typeface="Tahoma" panose="020B0604030504040204" pitchFamily="34" charset="0"/>
                <a:cs typeface="Tahoma" panose="020B0604030504040204" pitchFamily="34" charset="0"/>
              </a:rPr>
              <a:t>na</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maaaring</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kumuha</a:t>
            </a:r>
            <a:r>
              <a:rPr lang="en-US" sz="1500" dirty="0">
                <a:latin typeface="Tahoma" panose="020B0604030504040204" pitchFamily="34" charset="0"/>
                <a:ea typeface="Tahoma" panose="020B0604030504040204" pitchFamily="34" charset="0"/>
                <a:cs typeface="Tahoma" panose="020B0604030504040204" pitchFamily="34" charset="0"/>
              </a:rPr>
              <a:t> ng </a:t>
            </a:r>
            <a:r>
              <a:rPr lang="en-US" sz="1500" dirty="0" err="1">
                <a:latin typeface="Tahoma" panose="020B0604030504040204" pitchFamily="34" charset="0"/>
                <a:ea typeface="Tahoma" panose="020B0604030504040204" pitchFamily="34" charset="0"/>
                <a:cs typeface="Tahoma" panose="020B0604030504040204" pitchFamily="34" charset="0"/>
              </a:rPr>
              <a:t>huwad</a:t>
            </a:r>
            <a:r>
              <a:rPr lang="en-US" sz="1500" dirty="0">
                <a:latin typeface="Tahoma" panose="020B0604030504040204" pitchFamily="34" charset="0"/>
                <a:ea typeface="Tahoma" panose="020B0604030504040204" pitchFamily="34" charset="0"/>
                <a:cs typeface="Tahoma" panose="020B0604030504040204" pitchFamily="34" charset="0"/>
              </a:rPr>
              <a:t> (fake) </a:t>
            </a:r>
            <a:r>
              <a:rPr lang="en-US" sz="1500" dirty="0" err="1">
                <a:latin typeface="Tahoma" panose="020B0604030504040204" pitchFamily="34" charset="0"/>
                <a:ea typeface="Tahoma" panose="020B0604030504040204" pitchFamily="34" charset="0"/>
                <a:cs typeface="Tahoma" panose="020B0604030504040204" pitchFamily="34" charset="0"/>
              </a:rPr>
              <a:t>na</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pagkatao</a:t>
            </a:r>
            <a:r>
              <a:rPr lang="en-US" sz="1500" dirty="0">
                <a:latin typeface="Tahoma" panose="020B0604030504040204" pitchFamily="34" charset="0"/>
                <a:ea typeface="Tahoma" panose="020B0604030504040204" pitchFamily="34" charset="0"/>
                <a:cs typeface="Tahoma" panose="020B0604030504040204" pitchFamily="34" charset="0"/>
              </a:rPr>
              <a:t> ang </a:t>
            </a:r>
            <a:r>
              <a:rPr lang="en-US" sz="1500" dirty="0" err="1">
                <a:latin typeface="Tahoma" panose="020B0604030504040204" pitchFamily="34" charset="0"/>
                <a:ea typeface="Tahoma" panose="020B0604030504040204" pitchFamily="34" charset="0"/>
                <a:cs typeface="Tahoma" panose="020B0604030504040204" pitchFamily="34" charset="0"/>
              </a:rPr>
              <a:t>mga</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bagong</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saltang</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Kastila</a:t>
            </a:r>
            <a:r>
              <a:rPr lang="en-US" sz="1500" dirty="0">
                <a:latin typeface="Tahoma" panose="020B0604030504040204" pitchFamily="34" charset="0"/>
                <a:ea typeface="Tahoma" panose="020B0604030504040204" pitchFamily="34" charset="0"/>
                <a:cs typeface="Tahoma" panose="020B0604030504040204" pitchFamily="34" charset="0"/>
              </a:rPr>
              <a:t>. Si Don Tiburcio ay </a:t>
            </a:r>
            <a:r>
              <a:rPr lang="en-US" sz="1500" dirty="0" err="1">
                <a:latin typeface="Tahoma" panose="020B0604030504040204" pitchFamily="34" charset="0"/>
                <a:ea typeface="Tahoma" panose="020B0604030504040204" pitchFamily="34" charset="0"/>
                <a:cs typeface="Tahoma" panose="020B0604030504040204" pitchFamily="34" charset="0"/>
              </a:rPr>
              <a:t>nagpapanggap</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na</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doktor</a:t>
            </a:r>
            <a:r>
              <a:rPr lang="en-US" sz="1500" dirty="0">
                <a:latin typeface="Tahoma" panose="020B0604030504040204" pitchFamily="34" charset="0"/>
                <a:ea typeface="Tahoma" panose="020B0604030504040204" pitchFamily="34" charset="0"/>
                <a:cs typeface="Tahoma" panose="020B0604030504040204" pitchFamily="34" charset="0"/>
              </a:rPr>
              <a:t> at </a:t>
            </a:r>
            <a:r>
              <a:rPr lang="en-US" sz="1500" dirty="0" err="1">
                <a:latin typeface="Tahoma" panose="020B0604030504040204" pitchFamily="34" charset="0"/>
                <a:ea typeface="Tahoma" panose="020B0604030504040204" pitchFamily="34" charset="0"/>
                <a:cs typeface="Tahoma" panose="020B0604030504040204" pitchFamily="34" charset="0"/>
              </a:rPr>
              <a:t>si</a:t>
            </a:r>
            <a:r>
              <a:rPr lang="en-US" sz="1500" dirty="0">
                <a:latin typeface="Tahoma" panose="020B0604030504040204" pitchFamily="34" charset="0"/>
                <a:ea typeface="Tahoma" panose="020B0604030504040204" pitchFamily="34" charset="0"/>
                <a:cs typeface="Tahoma" panose="020B0604030504040204" pitchFamily="34" charset="0"/>
              </a:rPr>
              <a:t> Linares </a:t>
            </a:r>
            <a:r>
              <a:rPr lang="en-US" sz="1500" dirty="0" err="1">
                <a:latin typeface="Tahoma" panose="020B0604030504040204" pitchFamily="34" charset="0"/>
                <a:ea typeface="Tahoma" panose="020B0604030504040204" pitchFamily="34" charset="0"/>
                <a:cs typeface="Tahoma" panose="020B0604030504040204" pitchFamily="34" charset="0"/>
              </a:rPr>
              <a:t>na</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nagpapanggap</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bilang</a:t>
            </a:r>
            <a:r>
              <a:rPr lang="en-US" sz="1500" dirty="0">
                <a:latin typeface="Tahoma" panose="020B0604030504040204" pitchFamily="34" charset="0"/>
                <a:ea typeface="Tahoma" panose="020B0604030504040204" pitchFamily="34" charset="0"/>
                <a:cs typeface="Tahoma" panose="020B0604030504040204" pitchFamily="34" charset="0"/>
              </a:rPr>
              <a:t> abogado. </a:t>
            </a:r>
          </a:p>
          <a:p>
            <a:pPr>
              <a:lnSpc>
                <a:spcPct val="90000"/>
              </a:lnSpc>
              <a:spcAft>
                <a:spcPts val="600"/>
              </a:spcAft>
            </a:pPr>
            <a:endParaRPr lang="en-US" sz="1500" dirty="0">
              <a:latin typeface="Tahoma" panose="020B0604030504040204" pitchFamily="34" charset="0"/>
              <a:ea typeface="Tahoma" panose="020B0604030504040204" pitchFamily="34" charset="0"/>
              <a:cs typeface="Tahoma" panose="020B0604030504040204" pitchFamily="34" charset="0"/>
            </a:endParaRPr>
          </a:p>
          <a:p>
            <a:pPr>
              <a:lnSpc>
                <a:spcPct val="90000"/>
              </a:lnSpc>
              <a:spcAft>
                <a:spcPts val="600"/>
              </a:spcAft>
            </a:pPr>
            <a:r>
              <a:rPr lang="en-US" sz="1400" dirty="0">
                <a:latin typeface="Tahoma" panose="020B0604030504040204" pitchFamily="34" charset="0"/>
                <a:ea typeface="Tahoma" panose="020B0604030504040204" pitchFamily="34" charset="0"/>
                <a:cs typeface="Tahoma" panose="020B0604030504040204" pitchFamily="34" charset="0"/>
              </a:rPr>
              <a:t>Ang </a:t>
            </a:r>
            <a:r>
              <a:rPr lang="en-US" sz="1400" spc="-5" dirty="0" err="1">
                <a:latin typeface="Tahoma" panose="020B0604030504040204" pitchFamily="34" charset="0"/>
                <a:ea typeface="Tahoma" panose="020B0604030504040204" pitchFamily="34" charset="0"/>
                <a:cs typeface="Tahoma" panose="020B0604030504040204" pitchFamily="34" charset="0"/>
              </a:rPr>
              <a:t>pagbubukas</a:t>
            </a:r>
            <a:r>
              <a:rPr lang="en-US" sz="1400" spc="-5" dirty="0">
                <a:latin typeface="Tahoma" panose="020B0604030504040204" pitchFamily="34" charset="0"/>
                <a:ea typeface="Tahoma" panose="020B0604030504040204" pitchFamily="34" charset="0"/>
                <a:cs typeface="Tahoma" panose="020B0604030504040204" pitchFamily="34" charset="0"/>
              </a:rPr>
              <a:t> </a:t>
            </a:r>
            <a:r>
              <a:rPr lang="en-US" sz="1400" dirty="0">
                <a:latin typeface="Tahoma" panose="020B0604030504040204" pitchFamily="34" charset="0"/>
                <a:ea typeface="Tahoma" panose="020B0604030504040204" pitchFamily="34" charset="0"/>
                <a:cs typeface="Tahoma" panose="020B0604030504040204" pitchFamily="34" charset="0"/>
              </a:rPr>
              <a:t>ng Suez </a:t>
            </a:r>
            <a:r>
              <a:rPr lang="en-US" sz="1400" spc="-5" dirty="0">
                <a:latin typeface="Tahoma" panose="020B0604030504040204" pitchFamily="34" charset="0"/>
                <a:ea typeface="Tahoma" panose="020B0604030504040204" pitchFamily="34" charset="0"/>
                <a:cs typeface="Tahoma" panose="020B0604030504040204" pitchFamily="34" charset="0"/>
              </a:rPr>
              <a:t>Canal </a:t>
            </a:r>
            <a:r>
              <a:rPr lang="en-US" sz="1400" dirty="0">
                <a:latin typeface="Tahoma" panose="020B0604030504040204" pitchFamily="34" charset="0"/>
                <a:ea typeface="Tahoma" panose="020B0604030504040204" pitchFamily="34" charset="0"/>
                <a:cs typeface="Tahoma" panose="020B0604030504040204" pitchFamily="34" charset="0"/>
              </a:rPr>
              <a:t>ay </a:t>
            </a:r>
            <a:r>
              <a:rPr lang="en-US" sz="1400" spc="-5" dirty="0" err="1">
                <a:latin typeface="Tahoma" panose="020B0604030504040204" pitchFamily="34" charset="0"/>
                <a:ea typeface="Tahoma" panose="020B0604030504040204" pitchFamily="34" charset="0"/>
                <a:cs typeface="Tahoma" panose="020B0604030504040204" pitchFamily="34" charset="0"/>
              </a:rPr>
              <a:t>nagpadali</a:t>
            </a:r>
            <a:r>
              <a:rPr lang="en-US" sz="1400" spc="-5"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sa</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spc="-5" dirty="0" err="1">
                <a:latin typeface="Tahoma" panose="020B0604030504040204" pitchFamily="34" charset="0"/>
                <a:ea typeface="Tahoma" panose="020B0604030504040204" pitchFamily="34" charset="0"/>
                <a:cs typeface="Tahoma" panose="020B0604030504040204" pitchFamily="34" charset="0"/>
              </a:rPr>
              <a:t>paglalakbay</a:t>
            </a:r>
            <a:r>
              <a:rPr lang="en-US" sz="1400" spc="-5" dirty="0">
                <a:latin typeface="Tahoma" panose="020B0604030504040204" pitchFamily="34" charset="0"/>
                <a:ea typeface="Tahoma" panose="020B0604030504040204" pitchFamily="34" charset="0"/>
                <a:cs typeface="Tahoma" panose="020B0604030504040204" pitchFamily="34" charset="0"/>
              </a:rPr>
              <a:t> </a:t>
            </a:r>
            <a:r>
              <a:rPr lang="en-US" sz="1400" spc="-5" dirty="0" err="1">
                <a:latin typeface="Tahoma" panose="020B0604030504040204" pitchFamily="34" charset="0"/>
                <a:ea typeface="Tahoma" panose="020B0604030504040204" pitchFamily="34" charset="0"/>
                <a:cs typeface="Tahoma" panose="020B0604030504040204" pitchFamily="34" charset="0"/>
              </a:rPr>
              <a:t>palabas</a:t>
            </a:r>
            <a:r>
              <a:rPr lang="en-US" sz="1400" spc="-5" dirty="0">
                <a:latin typeface="Tahoma" panose="020B0604030504040204" pitchFamily="34" charset="0"/>
                <a:ea typeface="Tahoma" panose="020B0604030504040204" pitchFamily="34" charset="0"/>
                <a:cs typeface="Tahoma" panose="020B0604030504040204" pitchFamily="34" charset="0"/>
              </a:rPr>
              <a:t> </a:t>
            </a:r>
            <a:r>
              <a:rPr lang="en-US" sz="1400" dirty="0">
                <a:latin typeface="Tahoma" panose="020B0604030504040204" pitchFamily="34" charset="0"/>
                <a:ea typeface="Tahoma" panose="020B0604030504040204" pitchFamily="34" charset="0"/>
                <a:cs typeface="Tahoma" panose="020B0604030504040204" pitchFamily="34" charset="0"/>
              </a:rPr>
              <a:t>at </a:t>
            </a:r>
            <a:r>
              <a:rPr lang="en-US" sz="1400" spc="-5" dirty="0" err="1">
                <a:latin typeface="Tahoma" panose="020B0604030504040204" pitchFamily="34" charset="0"/>
                <a:ea typeface="Tahoma" panose="020B0604030504040204" pitchFamily="34" charset="0"/>
                <a:cs typeface="Tahoma" panose="020B0604030504040204" pitchFamily="34" charset="0"/>
              </a:rPr>
              <a:t>patungo</a:t>
            </a:r>
            <a:r>
              <a:rPr lang="en-US" sz="1400" spc="-5"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sa</a:t>
            </a:r>
            <a:r>
              <a:rPr lang="en-US" sz="1400" spc="80" dirty="0">
                <a:latin typeface="Tahoma" panose="020B0604030504040204" pitchFamily="34" charset="0"/>
                <a:ea typeface="Tahoma" panose="020B0604030504040204" pitchFamily="34" charset="0"/>
                <a:cs typeface="Tahoma" panose="020B0604030504040204" pitchFamily="34" charset="0"/>
              </a:rPr>
              <a:t> </a:t>
            </a:r>
            <a:r>
              <a:rPr lang="en-US" sz="1400" spc="-5" dirty="0" err="1">
                <a:latin typeface="Tahoma" panose="020B0604030504040204" pitchFamily="34" charset="0"/>
                <a:ea typeface="Tahoma" panose="020B0604030504040204" pitchFamily="34" charset="0"/>
                <a:cs typeface="Tahoma" panose="020B0604030504040204" pitchFamily="34" charset="0"/>
              </a:rPr>
              <a:t>Pilipinas</a:t>
            </a:r>
            <a:r>
              <a:rPr lang="en-US" sz="1400" spc="-5" dirty="0">
                <a:latin typeface="Tahoma" panose="020B0604030504040204" pitchFamily="34" charset="0"/>
                <a:ea typeface="Tahoma" panose="020B0604030504040204" pitchFamily="34" charset="0"/>
                <a:cs typeface="Tahoma" panose="020B0604030504040204" pitchFamily="34" charset="0"/>
              </a:rPr>
              <a:t> </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spc="-5" dirty="0">
                <a:latin typeface="Tahoma" panose="020B0604030504040204" pitchFamily="34" charset="0"/>
                <a:ea typeface="Tahoma" panose="020B0604030504040204" pitchFamily="34" charset="0"/>
                <a:cs typeface="Tahoma" panose="020B0604030504040204" pitchFamily="34" charset="0"/>
              </a:rPr>
              <a:t>maraming </a:t>
            </a:r>
            <a:r>
              <a:rPr lang="en-US" sz="1400" spc="-5" dirty="0" err="1">
                <a:latin typeface="Tahoma" panose="020B0604030504040204" pitchFamily="34" charset="0"/>
                <a:ea typeface="Tahoma" panose="020B0604030504040204" pitchFamily="34" charset="0"/>
                <a:cs typeface="Tahoma" panose="020B0604030504040204" pitchFamily="34" charset="0"/>
              </a:rPr>
              <a:t>Kastila</a:t>
            </a:r>
            <a:r>
              <a:rPr lang="en-US" sz="1400" spc="-5" dirty="0">
                <a:latin typeface="Tahoma" panose="020B0604030504040204" pitchFamily="34" charset="0"/>
                <a:ea typeface="Tahoma" panose="020B0604030504040204" pitchFamily="34" charset="0"/>
                <a:cs typeface="Tahoma" panose="020B0604030504040204" pitchFamily="34" charset="0"/>
              </a:rPr>
              <a:t> </a:t>
            </a:r>
            <a:r>
              <a:rPr lang="en-US" sz="1400" dirty="0">
                <a:latin typeface="Tahoma" panose="020B0604030504040204" pitchFamily="34" charset="0"/>
                <a:ea typeface="Tahoma" panose="020B0604030504040204" pitchFamily="34" charset="0"/>
                <a:cs typeface="Tahoma" panose="020B0604030504040204" pitchFamily="34" charset="0"/>
              </a:rPr>
              <a:t>ang </a:t>
            </a:r>
            <a:r>
              <a:rPr lang="en-US" sz="1400" spc="-5" dirty="0" err="1">
                <a:latin typeface="Tahoma" panose="020B0604030504040204" pitchFamily="34" charset="0"/>
                <a:ea typeface="Tahoma" panose="020B0604030504040204" pitchFamily="34" charset="0"/>
                <a:cs typeface="Tahoma" panose="020B0604030504040204" pitchFamily="34" charset="0"/>
              </a:rPr>
              <a:t>nagtungo</a:t>
            </a:r>
            <a:r>
              <a:rPr lang="en-US" sz="1400" spc="-5"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sa</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spc="-5" dirty="0" err="1">
                <a:latin typeface="Tahoma" panose="020B0604030504040204" pitchFamily="34" charset="0"/>
                <a:ea typeface="Tahoma" panose="020B0604030504040204" pitchFamily="34" charset="0"/>
                <a:cs typeface="Tahoma" panose="020B0604030504040204" pitchFamily="34" charset="0"/>
              </a:rPr>
              <a:t>Pilipinas</a:t>
            </a:r>
            <a:r>
              <a:rPr lang="en-US" sz="1400" spc="-5"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na</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spc="-5" dirty="0" err="1">
                <a:latin typeface="Tahoma" panose="020B0604030504040204" pitchFamily="34" charset="0"/>
                <a:ea typeface="Tahoma" panose="020B0604030504040204" pitchFamily="34" charset="0"/>
                <a:cs typeface="Tahoma" panose="020B0604030504040204" pitchFamily="34" charset="0"/>
              </a:rPr>
              <a:t>patapon</a:t>
            </a:r>
            <a:r>
              <a:rPr lang="en-US" sz="1400" spc="-5" dirty="0">
                <a:latin typeface="Tahoma" panose="020B0604030504040204" pitchFamily="34" charset="0"/>
                <a:ea typeface="Tahoma" panose="020B0604030504040204" pitchFamily="34" charset="0"/>
                <a:cs typeface="Tahoma" panose="020B0604030504040204" pitchFamily="34" charset="0"/>
              </a:rPr>
              <a:t> </a:t>
            </a:r>
            <a:r>
              <a:rPr lang="en-US" sz="1400" dirty="0">
                <a:latin typeface="Tahoma" panose="020B0604030504040204" pitchFamily="34" charset="0"/>
                <a:ea typeface="Tahoma" panose="020B0604030504040204" pitchFamily="34" charset="0"/>
                <a:cs typeface="Tahoma" panose="020B0604030504040204" pitchFamily="34" charset="0"/>
              </a:rPr>
              <a:t>ang </a:t>
            </a:r>
            <a:r>
              <a:rPr lang="en-US" sz="1400" spc="-5" dirty="0" err="1">
                <a:latin typeface="Tahoma" panose="020B0604030504040204" pitchFamily="34" charset="0"/>
                <a:ea typeface="Tahoma" panose="020B0604030504040204" pitchFamily="34" charset="0"/>
                <a:cs typeface="Tahoma" panose="020B0604030504040204" pitchFamily="34" charset="0"/>
              </a:rPr>
              <a:t>buhay</a:t>
            </a:r>
            <a:r>
              <a:rPr lang="en-US" sz="1400" spc="-5"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sa</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spc="-5" dirty="0" err="1">
                <a:latin typeface="Tahoma" panose="020B0604030504040204" pitchFamily="34" charset="0"/>
                <a:ea typeface="Tahoma" panose="020B0604030504040204" pitchFamily="34" charset="0"/>
                <a:cs typeface="Tahoma" panose="020B0604030504040204" pitchFamily="34" charset="0"/>
              </a:rPr>
              <a:t>Espanya</a:t>
            </a:r>
            <a:r>
              <a:rPr lang="en-US" sz="1400" spc="-5" dirty="0">
                <a:latin typeface="Tahoma" panose="020B0604030504040204" pitchFamily="34" charset="0"/>
                <a:ea typeface="Tahoma" panose="020B0604030504040204" pitchFamily="34" charset="0"/>
                <a:cs typeface="Tahoma" panose="020B0604030504040204" pitchFamily="34" charset="0"/>
              </a:rPr>
              <a:t> at  </a:t>
            </a:r>
            <a:r>
              <a:rPr lang="en-US" sz="1400" spc="-5" dirty="0" err="1">
                <a:latin typeface="Tahoma" panose="020B0604030504040204" pitchFamily="34" charset="0"/>
                <a:ea typeface="Tahoma" panose="020B0604030504040204" pitchFamily="34" charset="0"/>
                <a:cs typeface="Tahoma" panose="020B0604030504040204" pitchFamily="34" charset="0"/>
              </a:rPr>
              <a:t>binubuksan</a:t>
            </a:r>
            <a:r>
              <a:rPr lang="en-US" sz="1400" spc="-40" dirty="0">
                <a:latin typeface="Tahoma" panose="020B0604030504040204" pitchFamily="34" charset="0"/>
                <a:ea typeface="Tahoma" panose="020B0604030504040204" pitchFamily="34" charset="0"/>
                <a:cs typeface="Tahoma" panose="020B0604030504040204" pitchFamily="34" charset="0"/>
              </a:rPr>
              <a:t> </a:t>
            </a:r>
            <a:r>
              <a:rPr lang="en-US" sz="1400" dirty="0">
                <a:latin typeface="Tahoma" panose="020B0604030504040204" pitchFamily="34" charset="0"/>
                <a:ea typeface="Tahoma" panose="020B0604030504040204" pitchFamily="34" charset="0"/>
                <a:cs typeface="Tahoma" panose="020B0604030504040204" pitchFamily="34" charset="0"/>
              </a:rPr>
              <a:t>ng</a:t>
            </a:r>
            <a:r>
              <a:rPr lang="en-US" sz="1400" spc="-40" dirty="0">
                <a:latin typeface="Tahoma" panose="020B0604030504040204" pitchFamily="34" charset="0"/>
                <a:ea typeface="Tahoma" panose="020B0604030504040204" pitchFamily="34" charset="0"/>
                <a:cs typeface="Tahoma" panose="020B0604030504040204" pitchFamily="34" charset="0"/>
              </a:rPr>
              <a:t> </a:t>
            </a:r>
            <a:r>
              <a:rPr lang="en-US" sz="1400" spc="-5" dirty="0" err="1">
                <a:latin typeface="Tahoma" panose="020B0604030504040204" pitchFamily="34" charset="0"/>
                <a:ea typeface="Tahoma" panose="020B0604030504040204" pitchFamily="34" charset="0"/>
                <a:cs typeface="Tahoma" panose="020B0604030504040204" pitchFamily="34" charset="0"/>
              </a:rPr>
              <a:t>nobela</a:t>
            </a:r>
            <a:r>
              <a:rPr lang="en-US" sz="1400" spc="-35" dirty="0">
                <a:latin typeface="Tahoma" panose="020B0604030504040204" pitchFamily="34" charset="0"/>
                <a:ea typeface="Tahoma" panose="020B0604030504040204" pitchFamily="34" charset="0"/>
                <a:cs typeface="Tahoma" panose="020B0604030504040204" pitchFamily="34" charset="0"/>
              </a:rPr>
              <a:t> </a:t>
            </a:r>
            <a:r>
              <a:rPr lang="en-US" sz="1400" dirty="0">
                <a:latin typeface="Tahoma" panose="020B0604030504040204" pitchFamily="34" charset="0"/>
                <a:ea typeface="Tahoma" panose="020B0604030504040204" pitchFamily="34" charset="0"/>
                <a:cs typeface="Tahoma" panose="020B0604030504040204" pitchFamily="34" charset="0"/>
              </a:rPr>
              <a:t>ang</a:t>
            </a:r>
            <a:r>
              <a:rPr lang="en-US" sz="1400" spc="-40" dirty="0">
                <a:latin typeface="Tahoma" panose="020B0604030504040204" pitchFamily="34" charset="0"/>
                <a:ea typeface="Tahoma" panose="020B0604030504040204" pitchFamily="34" charset="0"/>
                <a:cs typeface="Tahoma" panose="020B0604030504040204" pitchFamily="34" charset="0"/>
              </a:rPr>
              <a:t> </a:t>
            </a:r>
            <a:r>
              <a:rPr lang="en-US" sz="1400" spc="-5" dirty="0" err="1">
                <a:latin typeface="Tahoma" panose="020B0604030504040204" pitchFamily="34" charset="0"/>
                <a:ea typeface="Tahoma" panose="020B0604030504040204" pitchFamily="34" charset="0"/>
                <a:cs typeface="Tahoma" panose="020B0604030504040204" pitchFamily="34" charset="0"/>
              </a:rPr>
              <a:t>posibilidad</a:t>
            </a:r>
            <a:r>
              <a:rPr lang="en-US" sz="1400" spc="-35"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na</a:t>
            </a:r>
            <a:r>
              <a:rPr lang="en-US" sz="1400" spc="-40" dirty="0">
                <a:latin typeface="Tahoma" panose="020B0604030504040204" pitchFamily="34" charset="0"/>
                <a:ea typeface="Tahoma" panose="020B0604030504040204" pitchFamily="34" charset="0"/>
                <a:cs typeface="Tahoma" panose="020B0604030504040204" pitchFamily="34" charset="0"/>
              </a:rPr>
              <a:t> </a:t>
            </a:r>
            <a:r>
              <a:rPr lang="en-US" sz="1400" spc="-5" dirty="0" err="1">
                <a:latin typeface="Tahoma" panose="020B0604030504040204" pitchFamily="34" charset="0"/>
                <a:ea typeface="Tahoma" panose="020B0604030504040204" pitchFamily="34" charset="0"/>
                <a:cs typeface="Tahoma" panose="020B0604030504040204" pitchFamily="34" charset="0"/>
              </a:rPr>
              <a:t>hinuwad</a:t>
            </a:r>
            <a:r>
              <a:rPr lang="en-US" sz="1400" spc="-35" dirty="0">
                <a:latin typeface="Tahoma" panose="020B0604030504040204" pitchFamily="34" charset="0"/>
                <a:ea typeface="Tahoma" panose="020B0604030504040204" pitchFamily="34" charset="0"/>
                <a:cs typeface="Tahoma" panose="020B0604030504040204" pitchFamily="34" charset="0"/>
              </a:rPr>
              <a:t> </a:t>
            </a:r>
            <a:r>
              <a:rPr lang="en-US" sz="1400" spc="-5" dirty="0" err="1">
                <a:latin typeface="Tahoma" panose="020B0604030504040204" pitchFamily="34" charset="0"/>
                <a:ea typeface="Tahoma" panose="020B0604030504040204" pitchFamily="34" charset="0"/>
                <a:cs typeface="Tahoma" panose="020B0604030504040204" pitchFamily="34" charset="0"/>
              </a:rPr>
              <a:t>nila</a:t>
            </a:r>
            <a:r>
              <a:rPr lang="en-US" sz="1400" spc="-40" dirty="0">
                <a:latin typeface="Tahoma" panose="020B0604030504040204" pitchFamily="34" charset="0"/>
                <a:ea typeface="Tahoma" panose="020B0604030504040204" pitchFamily="34" charset="0"/>
                <a:cs typeface="Tahoma" panose="020B0604030504040204" pitchFamily="34" charset="0"/>
              </a:rPr>
              <a:t> </a:t>
            </a:r>
            <a:r>
              <a:rPr lang="en-US" sz="1400" dirty="0">
                <a:latin typeface="Tahoma" panose="020B0604030504040204" pitchFamily="34" charset="0"/>
                <a:ea typeface="Tahoma" panose="020B0604030504040204" pitchFamily="34" charset="0"/>
                <a:cs typeface="Tahoma" panose="020B0604030504040204" pitchFamily="34" charset="0"/>
              </a:rPr>
              <a:t>ang</a:t>
            </a:r>
            <a:r>
              <a:rPr lang="en-US" sz="1400" spc="-35" dirty="0">
                <a:latin typeface="Tahoma" panose="020B0604030504040204" pitchFamily="34" charset="0"/>
                <a:ea typeface="Tahoma" panose="020B0604030504040204" pitchFamily="34" charset="0"/>
                <a:cs typeface="Tahoma" panose="020B0604030504040204" pitchFamily="34" charset="0"/>
              </a:rPr>
              <a:t> </a:t>
            </a:r>
            <a:r>
              <a:rPr lang="en-US" sz="1400" spc="-5" dirty="0" err="1">
                <a:latin typeface="Tahoma" panose="020B0604030504040204" pitchFamily="34" charset="0"/>
                <a:ea typeface="Tahoma" panose="020B0604030504040204" pitchFamily="34" charset="0"/>
                <a:cs typeface="Tahoma" panose="020B0604030504040204" pitchFamily="34" charset="0"/>
              </a:rPr>
              <a:t>kanilang</a:t>
            </a:r>
            <a:r>
              <a:rPr lang="en-US" sz="1400" spc="-40" dirty="0">
                <a:latin typeface="Tahoma" panose="020B0604030504040204" pitchFamily="34" charset="0"/>
                <a:ea typeface="Tahoma" panose="020B0604030504040204" pitchFamily="34" charset="0"/>
                <a:cs typeface="Tahoma" panose="020B0604030504040204" pitchFamily="34" charset="0"/>
              </a:rPr>
              <a:t> </a:t>
            </a:r>
            <a:r>
              <a:rPr lang="en-US" sz="1400" spc="-5" dirty="0" err="1">
                <a:latin typeface="Tahoma" panose="020B0604030504040204" pitchFamily="34" charset="0"/>
                <a:ea typeface="Tahoma" panose="020B0604030504040204" pitchFamily="34" charset="0"/>
                <a:cs typeface="Tahoma" panose="020B0604030504040204" pitchFamily="34" charset="0"/>
              </a:rPr>
              <a:t>tunay</a:t>
            </a:r>
            <a:r>
              <a:rPr lang="en-US" sz="1400" spc="-4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na</a:t>
            </a:r>
            <a:r>
              <a:rPr lang="en-US" sz="1400" spc="-35" dirty="0">
                <a:latin typeface="Tahoma" panose="020B0604030504040204" pitchFamily="34" charset="0"/>
                <a:ea typeface="Tahoma" panose="020B0604030504040204" pitchFamily="34" charset="0"/>
                <a:cs typeface="Tahoma" panose="020B0604030504040204" pitchFamily="34" charset="0"/>
              </a:rPr>
              <a:t> </a:t>
            </a:r>
            <a:r>
              <a:rPr lang="en-US" sz="1400" spc="-5" dirty="0" err="1">
                <a:latin typeface="Tahoma" panose="020B0604030504040204" pitchFamily="34" charset="0"/>
                <a:ea typeface="Tahoma" panose="020B0604030504040204" pitchFamily="34" charset="0"/>
                <a:cs typeface="Tahoma" panose="020B0604030504040204" pitchFamily="34" charset="0"/>
              </a:rPr>
              <a:t>pagkatao</a:t>
            </a:r>
            <a:r>
              <a:rPr lang="en-US" sz="1400" spc="-40" dirty="0">
                <a:latin typeface="Tahoma" panose="020B0604030504040204" pitchFamily="34" charset="0"/>
                <a:ea typeface="Tahoma" panose="020B0604030504040204" pitchFamily="34" charset="0"/>
                <a:cs typeface="Tahoma" panose="020B0604030504040204" pitchFamily="34" charset="0"/>
              </a:rPr>
              <a:t> </a:t>
            </a:r>
            <a:r>
              <a:rPr lang="en-US" sz="1400" spc="-5" dirty="0" err="1">
                <a:latin typeface="Tahoma" panose="020B0604030504040204" pitchFamily="34" charset="0"/>
                <a:ea typeface="Tahoma" panose="020B0604030504040204" pitchFamily="34" charset="0"/>
                <a:cs typeface="Tahoma" panose="020B0604030504040204" pitchFamily="34" charset="0"/>
              </a:rPr>
              <a:t>tulad</a:t>
            </a:r>
            <a:r>
              <a:rPr lang="en-US" sz="1400" spc="-5" dirty="0">
                <a:latin typeface="Tahoma" panose="020B0604030504040204" pitchFamily="34" charset="0"/>
                <a:ea typeface="Tahoma" panose="020B0604030504040204" pitchFamily="34" charset="0"/>
                <a:cs typeface="Tahoma" panose="020B0604030504040204" pitchFamily="34" charset="0"/>
              </a:rPr>
              <a:t>  </a:t>
            </a:r>
            <a:r>
              <a:rPr lang="en-US" sz="1400" spc="-5" dirty="0" err="1">
                <a:latin typeface="Tahoma" panose="020B0604030504040204" pitchFamily="34" charset="0"/>
                <a:ea typeface="Tahoma" panose="020B0604030504040204" pitchFamily="34" charset="0"/>
                <a:cs typeface="Tahoma" panose="020B0604030504040204" pitchFamily="34" charset="0"/>
              </a:rPr>
              <a:t>ni</a:t>
            </a:r>
            <a:r>
              <a:rPr lang="en-US" sz="1400" spc="-5" dirty="0">
                <a:latin typeface="Tahoma" panose="020B0604030504040204" pitchFamily="34" charset="0"/>
                <a:ea typeface="Tahoma" panose="020B0604030504040204" pitchFamily="34" charset="0"/>
                <a:cs typeface="Tahoma" panose="020B0604030504040204" pitchFamily="34" charset="0"/>
              </a:rPr>
              <a:t> Don Tiburcio </a:t>
            </a:r>
            <a:r>
              <a:rPr lang="en-US" sz="1400" dirty="0">
                <a:latin typeface="Tahoma" panose="020B0604030504040204" pitchFamily="34" charset="0"/>
                <a:ea typeface="Tahoma" panose="020B0604030504040204" pitchFamily="34" charset="0"/>
                <a:cs typeface="Tahoma" panose="020B0604030504040204" pitchFamily="34" charset="0"/>
              </a:rPr>
              <a:t>at</a:t>
            </a:r>
            <a:r>
              <a:rPr lang="en-US" sz="1400" spc="-10" dirty="0">
                <a:latin typeface="Tahoma" panose="020B0604030504040204" pitchFamily="34" charset="0"/>
                <a:ea typeface="Tahoma" panose="020B0604030504040204" pitchFamily="34" charset="0"/>
                <a:cs typeface="Tahoma" panose="020B0604030504040204" pitchFamily="34" charset="0"/>
              </a:rPr>
              <a:t> </a:t>
            </a:r>
            <a:r>
              <a:rPr lang="en-US" sz="1400" spc="-5" dirty="0">
                <a:latin typeface="Tahoma" panose="020B0604030504040204" pitchFamily="34" charset="0"/>
                <a:ea typeface="Tahoma" panose="020B0604030504040204" pitchFamily="34" charset="0"/>
                <a:cs typeface="Tahoma" panose="020B0604030504040204" pitchFamily="34" charset="0"/>
              </a:rPr>
              <a:t>Linares.</a:t>
            </a:r>
            <a:endParaRPr lang="en-US" sz="1400" dirty="0">
              <a:latin typeface="Tahoma" panose="020B0604030504040204" pitchFamily="34" charset="0"/>
              <a:ea typeface="Tahoma" panose="020B0604030504040204" pitchFamily="34" charset="0"/>
              <a:cs typeface="Tahoma" panose="020B0604030504040204" pitchFamily="34" charset="0"/>
            </a:endParaRPr>
          </a:p>
          <a:p>
            <a:pPr>
              <a:lnSpc>
                <a:spcPct val="90000"/>
              </a:lnSpc>
              <a:spcAft>
                <a:spcPts val="600"/>
              </a:spcAft>
            </a:pPr>
            <a:endParaRPr lang="en-US" sz="1500" dirty="0">
              <a:latin typeface="Tahoma" panose="020B0604030504040204" pitchFamily="34" charset="0"/>
              <a:ea typeface="Tahoma" panose="020B0604030504040204" pitchFamily="34" charset="0"/>
              <a:cs typeface="Tahoma" panose="020B0604030504040204" pitchFamily="34" charset="0"/>
            </a:endParaRPr>
          </a:p>
          <a:p>
            <a:pPr>
              <a:lnSpc>
                <a:spcPct val="90000"/>
              </a:lnSpc>
              <a:spcAft>
                <a:spcPts val="600"/>
              </a:spcAft>
            </a:pPr>
            <a:r>
              <a:rPr lang="en-US" sz="1500" dirty="0" err="1">
                <a:latin typeface="Tahoma" panose="020B0604030504040204" pitchFamily="34" charset="0"/>
                <a:ea typeface="Tahoma" panose="020B0604030504040204" pitchFamily="34" charset="0"/>
                <a:cs typeface="Tahoma" panose="020B0604030504040204" pitchFamily="34" charset="0"/>
              </a:rPr>
              <a:t>Magpapatuloy</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si</a:t>
            </a:r>
            <a:r>
              <a:rPr lang="en-US" sz="1500" dirty="0">
                <a:latin typeface="Tahoma" panose="020B0604030504040204" pitchFamily="34" charset="0"/>
                <a:ea typeface="Tahoma" panose="020B0604030504040204" pitchFamily="34" charset="0"/>
                <a:cs typeface="Tahoma" panose="020B0604030504040204" pitchFamily="34" charset="0"/>
              </a:rPr>
              <a:t> Rizal </a:t>
            </a:r>
            <a:r>
              <a:rPr lang="en-US" sz="1500" dirty="0" err="1">
                <a:latin typeface="Tahoma" panose="020B0604030504040204" pitchFamily="34" charset="0"/>
                <a:ea typeface="Tahoma" panose="020B0604030504040204" pitchFamily="34" charset="0"/>
                <a:cs typeface="Tahoma" panose="020B0604030504040204" pitchFamily="34" charset="0"/>
              </a:rPr>
              <a:t>sa</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pagtuligsa</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sa</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mga</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pekeng</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taong</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ito</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sa</a:t>
            </a:r>
            <a:r>
              <a:rPr lang="en-US" sz="1500" dirty="0">
                <a:latin typeface="Tahoma" panose="020B0604030504040204" pitchFamily="34" charset="0"/>
                <a:ea typeface="Tahoma" panose="020B0604030504040204" pitchFamily="34" charset="0"/>
                <a:cs typeface="Tahoma" panose="020B0604030504040204" pitchFamily="34" charset="0"/>
              </a:rPr>
              <a:t> El </a:t>
            </a:r>
            <a:r>
              <a:rPr lang="en-US" sz="1500" dirty="0" err="1">
                <a:latin typeface="Tahoma" panose="020B0604030504040204" pitchFamily="34" charset="0"/>
                <a:ea typeface="Tahoma" panose="020B0604030504040204" pitchFamily="34" charset="0"/>
                <a:cs typeface="Tahoma" panose="020B0604030504040204" pitchFamily="34" charset="0"/>
              </a:rPr>
              <a:t>Filibusterismo</a:t>
            </a:r>
            <a:r>
              <a:rPr lang="en-US" sz="1500" dirty="0">
                <a:latin typeface="Tahoma" panose="020B0604030504040204" pitchFamily="34" charset="0"/>
                <a:ea typeface="Tahoma" panose="020B0604030504040204" pitchFamily="34" charset="0"/>
                <a:cs typeface="Tahoma" panose="020B0604030504040204" pitchFamily="34" charset="0"/>
              </a:rPr>
              <a:t>!</a:t>
            </a:r>
          </a:p>
        </p:txBody>
      </p:sp>
      <p:pic>
        <p:nvPicPr>
          <p:cNvPr id="2" name="Audio Recording Mar 16, 2025 at 9:36:09 PM">
            <a:hlinkClick r:id="" action="ppaction://media"/>
            <a:extLst>
              <a:ext uri="{FF2B5EF4-FFF2-40B4-BE49-F238E27FC236}">
                <a16:creationId xmlns:a16="http://schemas.microsoft.com/office/drawing/2014/main" id="{5E2BB90E-3F02-F017-3F0E-56A1B4D19DD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134548" y="819967"/>
            <a:ext cx="812800" cy="812800"/>
          </a:xfrm>
          <a:prstGeom prst="rect">
            <a:avLst/>
          </a:prstGeom>
        </p:spPr>
      </p:pic>
    </p:spTree>
    <p:extLst>
      <p:ext uri="{BB962C8B-B14F-4D97-AF65-F5344CB8AC3E}">
        <p14:creationId xmlns:p14="http://schemas.microsoft.com/office/powerpoint/2010/main" val="1970555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62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90786E-B72D-4C32-BDCE-A170B0078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0055885" cy="77723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5E46F2E7-848F-4A6C-A098-4764FDEA7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058400" cy="77724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Picture 4" descr="Romantic Triangle Images – Browse 25,987 Stock Photos, Vectors, and Video |  Adobe Stock">
            <a:extLst>
              <a:ext uri="{FF2B5EF4-FFF2-40B4-BE49-F238E27FC236}">
                <a16:creationId xmlns:a16="http://schemas.microsoft.com/office/drawing/2014/main" id="{1E6BD7FC-25C8-50E6-9F83-0035D15C6F41}"/>
              </a:ext>
            </a:extLst>
          </p:cNvPr>
          <p:cNvPicPr>
            <a:picLocks noChangeAspect="1" noChangeArrowheads="1"/>
          </p:cNvPicPr>
          <p:nvPr/>
        </p:nvPicPr>
        <p:blipFill>
          <a:blip r:embed="rId4">
            <a:alphaModFix amt="60000"/>
            <a:extLst>
              <a:ext uri="{28A0092B-C50C-407E-A947-70E740481C1C}">
                <a14:useLocalDpi xmlns:a14="http://schemas.microsoft.com/office/drawing/2010/main" val="0"/>
              </a:ext>
            </a:extLst>
          </a:blip>
          <a:srcRect l="11767" r="1526" b="-2"/>
          <a:stretch/>
        </p:blipFill>
        <p:spPr bwMode="auto">
          <a:xfrm>
            <a:off x="11393" y="152400"/>
            <a:ext cx="10058380" cy="77723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0A9D28-1585-2618-FDE4-C8878CC1D377}"/>
              </a:ext>
            </a:extLst>
          </p:cNvPr>
          <p:cNvSpPr txBox="1"/>
          <p:nvPr/>
        </p:nvSpPr>
        <p:spPr>
          <a:xfrm>
            <a:off x="4419600" y="304800"/>
            <a:ext cx="2895600" cy="4114799"/>
          </a:xfrm>
          <a:prstGeom prst="rect">
            <a:avLst/>
          </a:prstGeom>
        </p:spPr>
        <p:txBody>
          <a:bodyPr vert="horz" lIns="91440" tIns="45720" rIns="91440" bIns="45720" rtlCol="0">
            <a:normAutofit fontScale="85000" lnSpcReduction="20000"/>
          </a:bodyPr>
          <a:lstStyle/>
          <a:p>
            <a:pPr marL="82550" marR="6985">
              <a:lnSpc>
                <a:spcPct val="90000"/>
              </a:lnSpc>
              <a:spcBef>
                <a:spcPts val="25"/>
              </a:spcBef>
              <a:tabLst>
                <a:tab pos="311150" algn="l"/>
                <a:tab pos="311785" algn="l"/>
              </a:tabLst>
            </a:pPr>
            <a:r>
              <a:rPr lang="en-US" sz="1900" spc="-5" dirty="0">
                <a:solidFill>
                  <a:srgbClr val="FFFFFF"/>
                </a:solidFill>
              </a:rPr>
              <a:t>PAG-ISIPAN: </a:t>
            </a:r>
            <a:r>
              <a:rPr lang="en-US" sz="1900" spc="-5" dirty="0" err="1">
                <a:solidFill>
                  <a:srgbClr val="FFFFFF"/>
                </a:solidFill>
              </a:rPr>
              <a:t>Makapangyarihan</a:t>
            </a:r>
            <a:r>
              <a:rPr lang="en-US" sz="1900" spc="-5" dirty="0">
                <a:solidFill>
                  <a:srgbClr val="FFFFFF"/>
                </a:solidFill>
              </a:rPr>
              <a:t> ang </a:t>
            </a:r>
            <a:r>
              <a:rPr lang="en-US" sz="1900" spc="-5" dirty="0" err="1">
                <a:solidFill>
                  <a:srgbClr val="FFFFFF"/>
                </a:solidFill>
              </a:rPr>
              <a:t>simbahan</a:t>
            </a:r>
            <a:r>
              <a:rPr lang="en-US" sz="1900" spc="-5" dirty="0">
                <a:solidFill>
                  <a:srgbClr val="FFFFFF"/>
                </a:solidFill>
              </a:rPr>
              <a:t> </a:t>
            </a:r>
            <a:r>
              <a:rPr lang="en-US" sz="1900" spc="-5" dirty="0" err="1">
                <a:solidFill>
                  <a:srgbClr val="FFFFFF"/>
                </a:solidFill>
              </a:rPr>
              <a:t>maging</a:t>
            </a:r>
            <a:r>
              <a:rPr lang="en-US" sz="1900" spc="-5" dirty="0">
                <a:solidFill>
                  <a:srgbClr val="FFFFFF"/>
                </a:solidFill>
              </a:rPr>
              <a:t>  </a:t>
            </a:r>
            <a:r>
              <a:rPr lang="en-US" sz="1900" spc="-5" dirty="0" err="1">
                <a:solidFill>
                  <a:srgbClr val="FFFFFF"/>
                </a:solidFill>
              </a:rPr>
              <a:t>sa</a:t>
            </a:r>
            <a:r>
              <a:rPr lang="en-US" sz="1900" spc="-5" dirty="0">
                <a:solidFill>
                  <a:srgbClr val="FFFFFF"/>
                </a:solidFill>
              </a:rPr>
              <a:t> personal </a:t>
            </a:r>
            <a:r>
              <a:rPr lang="en-US" sz="1900" spc="-5" dirty="0" err="1">
                <a:solidFill>
                  <a:srgbClr val="FFFFFF"/>
                </a:solidFill>
              </a:rPr>
              <a:t>na</a:t>
            </a:r>
            <a:r>
              <a:rPr lang="en-US" sz="1900" spc="-5" dirty="0">
                <a:solidFill>
                  <a:srgbClr val="FFFFFF"/>
                </a:solidFill>
              </a:rPr>
              <a:t> </a:t>
            </a:r>
            <a:r>
              <a:rPr lang="en-US" sz="1900" spc="-5" dirty="0" err="1">
                <a:solidFill>
                  <a:srgbClr val="FFFFFF"/>
                </a:solidFill>
              </a:rPr>
              <a:t>buhay</a:t>
            </a:r>
            <a:r>
              <a:rPr lang="en-US" sz="1900" spc="-5" dirty="0">
                <a:solidFill>
                  <a:srgbClr val="FFFFFF"/>
                </a:solidFill>
              </a:rPr>
              <a:t> </a:t>
            </a:r>
            <a:r>
              <a:rPr lang="en-US" sz="1900" spc="-10" dirty="0">
                <a:solidFill>
                  <a:srgbClr val="FFFFFF"/>
                </a:solidFill>
              </a:rPr>
              <a:t>ng </a:t>
            </a:r>
            <a:r>
              <a:rPr lang="en-US" sz="1900" spc="-5" dirty="0" err="1">
                <a:solidFill>
                  <a:srgbClr val="FFFFFF"/>
                </a:solidFill>
              </a:rPr>
              <a:t>mga</a:t>
            </a:r>
            <a:r>
              <a:rPr lang="en-US" sz="1900" spc="-5" dirty="0">
                <a:solidFill>
                  <a:srgbClr val="FFFFFF"/>
                </a:solidFill>
              </a:rPr>
              <a:t> </a:t>
            </a:r>
            <a:r>
              <a:rPr lang="en-US" sz="1900" spc="-5" dirty="0" err="1">
                <a:solidFill>
                  <a:srgbClr val="FFFFFF"/>
                </a:solidFill>
              </a:rPr>
              <a:t>taong</a:t>
            </a:r>
            <a:r>
              <a:rPr lang="en-US" sz="1900" spc="-5" dirty="0">
                <a:solidFill>
                  <a:srgbClr val="FFFFFF"/>
                </a:solidFill>
              </a:rPr>
              <a:t> </a:t>
            </a:r>
            <a:r>
              <a:rPr lang="en-US" sz="1900" spc="-5" dirty="0" err="1">
                <a:solidFill>
                  <a:srgbClr val="FFFFFF"/>
                </a:solidFill>
              </a:rPr>
              <a:t>nasasakupan</a:t>
            </a:r>
            <a:r>
              <a:rPr lang="en-US" sz="1900" spc="-5" dirty="0">
                <a:solidFill>
                  <a:srgbClr val="FFFFFF"/>
                </a:solidFill>
              </a:rPr>
              <a:t> - kung </a:t>
            </a:r>
            <a:r>
              <a:rPr lang="en-US" sz="1900" spc="-5" dirty="0" err="1">
                <a:solidFill>
                  <a:srgbClr val="FFFFFF"/>
                </a:solidFill>
              </a:rPr>
              <a:t>kaya't</a:t>
            </a:r>
            <a:r>
              <a:rPr lang="en-US" sz="1900" spc="-5" dirty="0">
                <a:solidFill>
                  <a:srgbClr val="FFFFFF"/>
                </a:solidFill>
              </a:rPr>
              <a:t> </a:t>
            </a:r>
            <a:r>
              <a:rPr lang="en-US" sz="1900" spc="-5" dirty="0" err="1">
                <a:solidFill>
                  <a:srgbClr val="FFFFFF"/>
                </a:solidFill>
              </a:rPr>
              <a:t>si</a:t>
            </a:r>
            <a:r>
              <a:rPr lang="en-US" sz="1900" spc="-5" dirty="0">
                <a:solidFill>
                  <a:srgbClr val="FFFFFF"/>
                </a:solidFill>
              </a:rPr>
              <a:t> Linares  ay </a:t>
            </a:r>
            <a:r>
              <a:rPr lang="en-US" sz="1900" spc="-5" dirty="0" err="1">
                <a:solidFill>
                  <a:srgbClr val="FFFFFF"/>
                </a:solidFill>
              </a:rPr>
              <a:t>maihahanay</a:t>
            </a:r>
            <a:r>
              <a:rPr lang="en-US" sz="1900" spc="-5" dirty="0">
                <a:solidFill>
                  <a:srgbClr val="FFFFFF"/>
                </a:solidFill>
              </a:rPr>
              <a:t> </a:t>
            </a:r>
            <a:r>
              <a:rPr lang="en-US" sz="1900" spc="-5" dirty="0" err="1">
                <a:solidFill>
                  <a:srgbClr val="FFFFFF"/>
                </a:solidFill>
              </a:rPr>
              <a:t>na</a:t>
            </a:r>
            <a:r>
              <a:rPr lang="en-US" sz="1900" spc="-5" dirty="0">
                <a:solidFill>
                  <a:srgbClr val="FFFFFF"/>
                </a:solidFill>
              </a:rPr>
              <a:t> </a:t>
            </a:r>
            <a:r>
              <a:rPr lang="en-US" sz="1900" spc="-5" dirty="0" err="1">
                <a:solidFill>
                  <a:srgbClr val="FFFFFF"/>
                </a:solidFill>
              </a:rPr>
              <a:t>bagong</a:t>
            </a:r>
            <a:r>
              <a:rPr lang="en-US" sz="1900" spc="-5" dirty="0">
                <a:solidFill>
                  <a:srgbClr val="FFFFFF"/>
                </a:solidFill>
              </a:rPr>
              <a:t> </a:t>
            </a:r>
            <a:r>
              <a:rPr lang="en-US" sz="1900" spc="-5" dirty="0" err="1">
                <a:solidFill>
                  <a:srgbClr val="FFFFFF"/>
                </a:solidFill>
              </a:rPr>
              <a:t>kasintahan</a:t>
            </a:r>
            <a:r>
              <a:rPr lang="en-US" sz="1900" spc="-5" dirty="0">
                <a:solidFill>
                  <a:srgbClr val="FFFFFF"/>
                </a:solidFill>
              </a:rPr>
              <a:t> at </a:t>
            </a:r>
            <a:r>
              <a:rPr lang="en-US" sz="1900" spc="-5" dirty="0" err="1">
                <a:solidFill>
                  <a:srgbClr val="FFFFFF"/>
                </a:solidFill>
              </a:rPr>
              <a:t>papakasalan</a:t>
            </a:r>
            <a:r>
              <a:rPr lang="en-US" sz="1900" spc="-5" dirty="0">
                <a:solidFill>
                  <a:srgbClr val="FFFFFF"/>
                </a:solidFill>
              </a:rPr>
              <a:t> </a:t>
            </a:r>
            <a:r>
              <a:rPr lang="en-US" sz="1900" spc="-5" dirty="0" err="1">
                <a:solidFill>
                  <a:srgbClr val="FFFFFF"/>
                </a:solidFill>
              </a:rPr>
              <a:t>ni</a:t>
            </a:r>
            <a:r>
              <a:rPr lang="en-US" sz="1900" spc="-5" dirty="0">
                <a:solidFill>
                  <a:srgbClr val="FFFFFF"/>
                </a:solidFill>
              </a:rPr>
              <a:t> Maria</a:t>
            </a:r>
            <a:r>
              <a:rPr lang="en-US" sz="1900" spc="35" dirty="0">
                <a:solidFill>
                  <a:srgbClr val="FFFFFF"/>
                </a:solidFill>
              </a:rPr>
              <a:t> </a:t>
            </a:r>
            <a:r>
              <a:rPr lang="en-US" sz="1900" spc="-5" dirty="0">
                <a:solidFill>
                  <a:srgbClr val="FFFFFF"/>
                </a:solidFill>
              </a:rPr>
              <a:t>Clara.</a:t>
            </a:r>
          </a:p>
          <a:p>
            <a:pPr marL="82550" marR="6985">
              <a:lnSpc>
                <a:spcPct val="90000"/>
              </a:lnSpc>
              <a:spcBef>
                <a:spcPts val="25"/>
              </a:spcBef>
              <a:tabLst>
                <a:tab pos="311150" algn="l"/>
                <a:tab pos="311785" algn="l"/>
              </a:tabLst>
            </a:pPr>
            <a:endParaRPr lang="en-US" sz="1900" spc="-5" dirty="0">
              <a:solidFill>
                <a:srgbClr val="FFFFFF"/>
              </a:solidFill>
            </a:endParaRPr>
          </a:p>
          <a:p>
            <a:pPr marL="82550" marR="6985">
              <a:lnSpc>
                <a:spcPct val="90000"/>
              </a:lnSpc>
              <a:spcBef>
                <a:spcPts val="25"/>
              </a:spcBef>
              <a:tabLst>
                <a:tab pos="311150" algn="l"/>
                <a:tab pos="311785" algn="l"/>
              </a:tabLst>
            </a:pPr>
            <a:r>
              <a:rPr lang="en-US" sz="1900" spc="-5" dirty="0">
                <a:solidFill>
                  <a:srgbClr val="FFFFFF"/>
                </a:solidFill>
              </a:rPr>
              <a:t>Sino </a:t>
            </a:r>
            <a:r>
              <a:rPr lang="en-US" sz="1900" spc="-5" dirty="0" err="1">
                <a:solidFill>
                  <a:srgbClr val="FFFFFF"/>
                </a:solidFill>
              </a:rPr>
              <a:t>nga</a:t>
            </a:r>
            <a:r>
              <a:rPr lang="en-US" sz="1900" spc="-5" dirty="0">
                <a:solidFill>
                  <a:srgbClr val="FFFFFF"/>
                </a:solidFill>
              </a:rPr>
              <a:t> </a:t>
            </a:r>
            <a:r>
              <a:rPr lang="en-US" sz="1900" spc="-5" dirty="0" err="1">
                <a:solidFill>
                  <a:srgbClr val="FFFFFF"/>
                </a:solidFill>
              </a:rPr>
              <a:t>ba</a:t>
            </a:r>
            <a:r>
              <a:rPr lang="en-US" sz="1900" spc="-5" dirty="0">
                <a:solidFill>
                  <a:srgbClr val="FFFFFF"/>
                </a:solidFill>
              </a:rPr>
              <a:t> ang mas </a:t>
            </a:r>
            <a:r>
              <a:rPr lang="en-US" sz="1900" spc="-5" dirty="0" err="1">
                <a:solidFill>
                  <a:srgbClr val="FFFFFF"/>
                </a:solidFill>
              </a:rPr>
              <a:t>nababagay</a:t>
            </a:r>
            <a:r>
              <a:rPr lang="en-US" sz="1900" spc="-5" dirty="0">
                <a:solidFill>
                  <a:srgbClr val="FFFFFF"/>
                </a:solidFill>
              </a:rPr>
              <a:t> kay Maria Clara – </a:t>
            </a:r>
            <a:r>
              <a:rPr lang="en-US" sz="1900" spc="-5" dirty="0" err="1">
                <a:solidFill>
                  <a:srgbClr val="FFFFFF"/>
                </a:solidFill>
              </a:rPr>
              <a:t>si</a:t>
            </a:r>
            <a:r>
              <a:rPr lang="en-US" sz="1900" spc="-5" dirty="0">
                <a:solidFill>
                  <a:srgbClr val="FFFFFF"/>
                </a:solidFill>
              </a:rPr>
              <a:t> Linares </a:t>
            </a:r>
            <a:r>
              <a:rPr lang="en-US" sz="1900" spc="-5" dirty="0" err="1">
                <a:solidFill>
                  <a:srgbClr val="FFFFFF"/>
                </a:solidFill>
              </a:rPr>
              <a:t>na</a:t>
            </a:r>
            <a:r>
              <a:rPr lang="en-US" sz="1900" spc="-5" dirty="0">
                <a:solidFill>
                  <a:srgbClr val="FFFFFF"/>
                </a:solidFill>
              </a:rPr>
              <a:t> </a:t>
            </a:r>
            <a:r>
              <a:rPr lang="en-US" sz="1900" spc="-5" dirty="0" err="1">
                <a:solidFill>
                  <a:srgbClr val="FFFFFF"/>
                </a:solidFill>
              </a:rPr>
              <a:t>bagong</a:t>
            </a:r>
            <a:r>
              <a:rPr lang="en-US" sz="1900" spc="-5" dirty="0">
                <a:solidFill>
                  <a:srgbClr val="FFFFFF"/>
                </a:solidFill>
              </a:rPr>
              <a:t> dating o </a:t>
            </a:r>
            <a:r>
              <a:rPr lang="en-US" sz="1900" spc="-5" dirty="0" err="1">
                <a:solidFill>
                  <a:srgbClr val="FFFFFF"/>
                </a:solidFill>
              </a:rPr>
              <a:t>si</a:t>
            </a:r>
            <a:r>
              <a:rPr lang="en-US" sz="1900" spc="-5" dirty="0">
                <a:solidFill>
                  <a:srgbClr val="FFFFFF"/>
                </a:solidFill>
              </a:rPr>
              <a:t> Ibarra </a:t>
            </a:r>
            <a:r>
              <a:rPr lang="en-US" sz="1900" spc="-5" dirty="0" err="1">
                <a:solidFill>
                  <a:srgbClr val="FFFFFF"/>
                </a:solidFill>
              </a:rPr>
              <a:t>na</a:t>
            </a:r>
            <a:r>
              <a:rPr lang="en-US" sz="1900" spc="-5" dirty="0">
                <a:solidFill>
                  <a:srgbClr val="FFFFFF"/>
                </a:solidFill>
              </a:rPr>
              <a:t> </a:t>
            </a:r>
            <a:r>
              <a:rPr lang="en-US" sz="1900" spc="-5" dirty="0" err="1">
                <a:solidFill>
                  <a:srgbClr val="FFFFFF"/>
                </a:solidFill>
              </a:rPr>
              <a:t>nahaharap</a:t>
            </a:r>
            <a:r>
              <a:rPr lang="en-US" sz="1900" spc="-5" dirty="0">
                <a:solidFill>
                  <a:srgbClr val="FFFFFF"/>
                </a:solidFill>
              </a:rPr>
              <a:t> </a:t>
            </a:r>
            <a:r>
              <a:rPr lang="en-US" sz="1900" spc="-5" dirty="0" err="1">
                <a:solidFill>
                  <a:srgbClr val="FFFFFF"/>
                </a:solidFill>
              </a:rPr>
              <a:t>sa</a:t>
            </a:r>
            <a:r>
              <a:rPr lang="en-US" sz="1900" spc="-5" dirty="0">
                <a:solidFill>
                  <a:srgbClr val="FFFFFF"/>
                </a:solidFill>
              </a:rPr>
              <a:t> maraming </a:t>
            </a:r>
            <a:r>
              <a:rPr lang="en-US" sz="1900" spc="-5" dirty="0" err="1">
                <a:solidFill>
                  <a:srgbClr val="FFFFFF"/>
                </a:solidFill>
              </a:rPr>
              <a:t>paghamon</a:t>
            </a:r>
            <a:r>
              <a:rPr lang="en-US" sz="1900" spc="-5" dirty="0">
                <a:solidFill>
                  <a:srgbClr val="FFFFFF"/>
                </a:solidFill>
              </a:rPr>
              <a:t> </a:t>
            </a:r>
            <a:r>
              <a:rPr lang="en-US" sz="1900" spc="-5" dirty="0" err="1">
                <a:solidFill>
                  <a:srgbClr val="FFFFFF"/>
                </a:solidFill>
              </a:rPr>
              <a:t>sa</a:t>
            </a:r>
            <a:r>
              <a:rPr lang="en-US" sz="1900" spc="-5" dirty="0">
                <a:solidFill>
                  <a:srgbClr val="FFFFFF"/>
                </a:solidFill>
              </a:rPr>
              <a:t> </a:t>
            </a:r>
            <a:r>
              <a:rPr lang="en-US" sz="1900" spc="-5" dirty="0" err="1">
                <a:solidFill>
                  <a:srgbClr val="FFFFFF"/>
                </a:solidFill>
              </a:rPr>
              <a:t>buhay</a:t>
            </a:r>
            <a:r>
              <a:rPr lang="en-US" sz="1900" spc="-5" dirty="0">
                <a:solidFill>
                  <a:srgbClr val="FFFFFF"/>
                </a:solidFill>
              </a:rPr>
              <a:t>?</a:t>
            </a:r>
          </a:p>
          <a:p>
            <a:pPr marL="82550" marR="6985">
              <a:lnSpc>
                <a:spcPct val="90000"/>
              </a:lnSpc>
              <a:spcBef>
                <a:spcPts val="25"/>
              </a:spcBef>
              <a:tabLst>
                <a:tab pos="311150" algn="l"/>
                <a:tab pos="311785" algn="l"/>
              </a:tabLst>
            </a:pPr>
            <a:endParaRPr lang="en-US" sz="1900" spc="-5" dirty="0">
              <a:solidFill>
                <a:srgbClr val="FFFFFF"/>
              </a:solidFill>
            </a:endParaRPr>
          </a:p>
          <a:p>
            <a:pPr marL="82550" marR="6985">
              <a:lnSpc>
                <a:spcPct val="90000"/>
              </a:lnSpc>
              <a:spcBef>
                <a:spcPts val="25"/>
              </a:spcBef>
              <a:tabLst>
                <a:tab pos="311150" algn="l"/>
                <a:tab pos="311785" algn="l"/>
              </a:tabLst>
            </a:pPr>
            <a:r>
              <a:rPr lang="en-US" sz="1900" spc="-5" dirty="0">
                <a:solidFill>
                  <a:srgbClr val="FFFFFF"/>
                </a:solidFill>
              </a:rPr>
              <a:t>Paano </a:t>
            </a:r>
            <a:r>
              <a:rPr lang="en-US" sz="1900" spc="-5" dirty="0" err="1">
                <a:solidFill>
                  <a:srgbClr val="FFFFFF"/>
                </a:solidFill>
              </a:rPr>
              <a:t>na</a:t>
            </a:r>
            <a:r>
              <a:rPr lang="en-US" sz="1900" spc="-5" dirty="0">
                <a:solidFill>
                  <a:srgbClr val="FFFFFF"/>
                </a:solidFill>
              </a:rPr>
              <a:t> ang </a:t>
            </a:r>
            <a:r>
              <a:rPr lang="en-US" sz="1900" spc="-5" dirty="0" err="1">
                <a:solidFill>
                  <a:srgbClr val="FFFFFF"/>
                </a:solidFill>
              </a:rPr>
              <a:t>lihim</a:t>
            </a:r>
            <a:r>
              <a:rPr lang="en-US" sz="1900" spc="-5" dirty="0">
                <a:solidFill>
                  <a:srgbClr val="FFFFFF"/>
                </a:solidFill>
              </a:rPr>
              <a:t> </a:t>
            </a:r>
            <a:r>
              <a:rPr lang="en-US" sz="1900" spc="-5" dirty="0" err="1">
                <a:solidFill>
                  <a:srgbClr val="FFFFFF"/>
                </a:solidFill>
              </a:rPr>
              <a:t>na</a:t>
            </a:r>
            <a:r>
              <a:rPr lang="en-US" sz="1900" spc="-5" dirty="0">
                <a:solidFill>
                  <a:srgbClr val="FFFFFF"/>
                </a:solidFill>
              </a:rPr>
              <a:t> </a:t>
            </a:r>
            <a:r>
              <a:rPr lang="en-US" sz="1900" spc="-5" dirty="0" err="1">
                <a:solidFill>
                  <a:srgbClr val="FFFFFF"/>
                </a:solidFill>
              </a:rPr>
              <a:t>pagnanais</a:t>
            </a:r>
            <a:r>
              <a:rPr lang="en-US" sz="1900" spc="-5" dirty="0">
                <a:solidFill>
                  <a:srgbClr val="FFFFFF"/>
                </a:solidFill>
              </a:rPr>
              <a:t> </a:t>
            </a:r>
            <a:r>
              <a:rPr lang="en-US" sz="1900" spc="-5" dirty="0" err="1">
                <a:solidFill>
                  <a:srgbClr val="FFFFFF"/>
                </a:solidFill>
              </a:rPr>
              <a:t>ni</a:t>
            </a:r>
            <a:r>
              <a:rPr lang="en-US" sz="1900" spc="-5" dirty="0">
                <a:solidFill>
                  <a:srgbClr val="FFFFFF"/>
                </a:solidFill>
              </a:rPr>
              <a:t> Padre Salvi kay Maria Clara?</a:t>
            </a:r>
          </a:p>
          <a:p>
            <a:pPr marL="82550" marR="6985">
              <a:lnSpc>
                <a:spcPct val="90000"/>
              </a:lnSpc>
              <a:spcBef>
                <a:spcPts val="25"/>
              </a:spcBef>
              <a:tabLst>
                <a:tab pos="311150" algn="l"/>
                <a:tab pos="311785" algn="l"/>
              </a:tabLst>
            </a:pPr>
            <a:endParaRPr lang="en-US" sz="1900" spc="-5" dirty="0">
              <a:solidFill>
                <a:srgbClr val="FFFFFF"/>
              </a:solidFill>
            </a:endParaRPr>
          </a:p>
          <a:p>
            <a:pPr marL="82550" marR="6985">
              <a:lnSpc>
                <a:spcPct val="90000"/>
              </a:lnSpc>
              <a:spcBef>
                <a:spcPts val="25"/>
              </a:spcBef>
              <a:tabLst>
                <a:tab pos="311150" algn="l"/>
                <a:tab pos="311785" algn="l"/>
              </a:tabLst>
            </a:pPr>
            <a:r>
              <a:rPr lang="en-US" sz="1900" spc="-5" dirty="0" err="1">
                <a:solidFill>
                  <a:srgbClr val="FFFFFF"/>
                </a:solidFill>
              </a:rPr>
              <a:t>Tuklasin</a:t>
            </a:r>
            <a:r>
              <a:rPr lang="en-US" sz="1900" spc="-5" dirty="0">
                <a:solidFill>
                  <a:srgbClr val="FFFFFF"/>
                </a:solidFill>
              </a:rPr>
              <a:t> ang </a:t>
            </a:r>
            <a:r>
              <a:rPr lang="en-US" sz="1900" spc="-5" dirty="0" err="1">
                <a:solidFill>
                  <a:srgbClr val="FFFFFF"/>
                </a:solidFill>
              </a:rPr>
              <a:t>pag-inog</a:t>
            </a:r>
            <a:r>
              <a:rPr lang="en-US" sz="1900" spc="-5" dirty="0">
                <a:solidFill>
                  <a:srgbClr val="FFFFFF"/>
                </a:solidFill>
              </a:rPr>
              <a:t> ng </a:t>
            </a:r>
            <a:r>
              <a:rPr lang="en-US" sz="1900" spc="-5" dirty="0" err="1">
                <a:solidFill>
                  <a:srgbClr val="FFFFFF"/>
                </a:solidFill>
              </a:rPr>
              <a:t>buhay</a:t>
            </a:r>
            <a:r>
              <a:rPr lang="en-US" sz="1900" spc="-5" dirty="0">
                <a:solidFill>
                  <a:srgbClr val="FFFFFF"/>
                </a:solidFill>
              </a:rPr>
              <a:t> </a:t>
            </a:r>
            <a:r>
              <a:rPr lang="en-US" sz="1900" spc="-5" dirty="0" err="1">
                <a:solidFill>
                  <a:srgbClr val="FFFFFF"/>
                </a:solidFill>
              </a:rPr>
              <a:t>pag-ibig</a:t>
            </a:r>
            <a:r>
              <a:rPr lang="en-US" sz="1900" spc="-5" dirty="0">
                <a:solidFill>
                  <a:srgbClr val="FFFFFF"/>
                </a:solidFill>
              </a:rPr>
              <a:t> ng </a:t>
            </a:r>
            <a:r>
              <a:rPr lang="en-US" sz="1900" spc="-5" dirty="0" err="1">
                <a:solidFill>
                  <a:srgbClr val="FFFFFF"/>
                </a:solidFill>
              </a:rPr>
              <a:t>mga</a:t>
            </a:r>
            <a:r>
              <a:rPr lang="en-US" sz="1900" spc="-5" dirty="0">
                <a:solidFill>
                  <a:srgbClr val="FFFFFF"/>
                </a:solidFill>
              </a:rPr>
              <a:t> </a:t>
            </a:r>
            <a:r>
              <a:rPr lang="en-US" sz="1900" spc="-5" dirty="0" err="1">
                <a:solidFill>
                  <a:srgbClr val="FFFFFF"/>
                </a:solidFill>
              </a:rPr>
              <a:t>tauhan</a:t>
            </a:r>
            <a:r>
              <a:rPr lang="en-US" sz="1900" spc="-5" dirty="0">
                <a:solidFill>
                  <a:srgbClr val="FFFFFF"/>
                </a:solidFill>
              </a:rPr>
              <a:t> </a:t>
            </a:r>
            <a:r>
              <a:rPr lang="en-US" sz="1900" spc="-5" dirty="0" err="1">
                <a:solidFill>
                  <a:srgbClr val="FFFFFF"/>
                </a:solidFill>
              </a:rPr>
              <a:t>sa</a:t>
            </a:r>
            <a:r>
              <a:rPr lang="en-US" sz="1900" spc="-5" dirty="0">
                <a:solidFill>
                  <a:srgbClr val="FFFFFF"/>
                </a:solidFill>
              </a:rPr>
              <a:t> </a:t>
            </a:r>
            <a:r>
              <a:rPr lang="en-US" sz="1900" i="1" spc="-5" dirty="0">
                <a:solidFill>
                  <a:srgbClr val="FFFFFF"/>
                </a:solidFill>
              </a:rPr>
              <a:t>Noli Me Tangere</a:t>
            </a:r>
            <a:r>
              <a:rPr lang="en-US" sz="1900" spc="-5" dirty="0">
                <a:solidFill>
                  <a:srgbClr val="FFFFFF"/>
                </a:solidFill>
              </a:rPr>
              <a:t> </a:t>
            </a:r>
            <a:r>
              <a:rPr lang="en-US" sz="1900" spc="-5" dirty="0" err="1">
                <a:solidFill>
                  <a:srgbClr val="FFFFFF"/>
                </a:solidFill>
              </a:rPr>
              <a:t>sa</a:t>
            </a:r>
            <a:r>
              <a:rPr lang="en-US" sz="1900" spc="-5" dirty="0">
                <a:solidFill>
                  <a:srgbClr val="FFFFFF"/>
                </a:solidFill>
              </a:rPr>
              <a:t> </a:t>
            </a:r>
            <a:r>
              <a:rPr lang="en-US" sz="1900" spc="-5" dirty="0" err="1">
                <a:solidFill>
                  <a:srgbClr val="FFFFFF"/>
                </a:solidFill>
              </a:rPr>
              <a:t>pamamagitan</a:t>
            </a:r>
            <a:r>
              <a:rPr lang="en-US" sz="1900" spc="-5" dirty="0">
                <a:solidFill>
                  <a:srgbClr val="FFFFFF"/>
                </a:solidFill>
              </a:rPr>
              <a:t> ng </a:t>
            </a:r>
            <a:r>
              <a:rPr lang="en-US" sz="1900" spc="-5" dirty="0" err="1">
                <a:solidFill>
                  <a:srgbClr val="FFFFFF"/>
                </a:solidFill>
              </a:rPr>
              <a:t>tuloy-tuloy</a:t>
            </a:r>
            <a:r>
              <a:rPr lang="en-US" sz="1900" spc="-5" dirty="0">
                <a:solidFill>
                  <a:srgbClr val="FFFFFF"/>
                </a:solidFill>
              </a:rPr>
              <a:t> </a:t>
            </a:r>
            <a:r>
              <a:rPr lang="en-US" sz="1900" spc="-5" dirty="0" err="1">
                <a:solidFill>
                  <a:srgbClr val="FFFFFF"/>
                </a:solidFill>
              </a:rPr>
              <a:t>na</a:t>
            </a:r>
            <a:r>
              <a:rPr lang="en-US" sz="1900" spc="-5" dirty="0">
                <a:solidFill>
                  <a:srgbClr val="FFFFFF"/>
                </a:solidFill>
              </a:rPr>
              <a:t> </a:t>
            </a:r>
            <a:r>
              <a:rPr lang="en-US" sz="1900" spc="-5" dirty="0" err="1">
                <a:solidFill>
                  <a:srgbClr val="FFFFFF"/>
                </a:solidFill>
              </a:rPr>
              <a:t>pagbabasa</a:t>
            </a:r>
            <a:r>
              <a:rPr lang="en-US" sz="1900" spc="-5" dirty="0">
                <a:solidFill>
                  <a:srgbClr val="FFFFFF"/>
                </a:solidFill>
              </a:rPr>
              <a:t>! </a:t>
            </a:r>
            <a:r>
              <a:rPr lang="en-US" sz="1900" spc="-5" dirty="0">
                <a:solidFill>
                  <a:srgbClr val="FFFFFF"/>
                </a:solidFill>
                <a:sym typeface="Wingdings" pitchFamily="2" charset="2"/>
              </a:rPr>
              <a:t></a:t>
            </a:r>
            <a:endParaRPr lang="en-US" sz="1900" dirty="0">
              <a:solidFill>
                <a:srgbClr val="FFFFFF"/>
              </a:solidFill>
            </a:endParaRPr>
          </a:p>
        </p:txBody>
      </p:sp>
      <p:pic>
        <p:nvPicPr>
          <p:cNvPr id="2" name="Audio Recording Mar 16, 2025 at 9:39:47 PM">
            <a:hlinkClick r:id="" action="ppaction://media"/>
            <a:extLst>
              <a:ext uri="{FF2B5EF4-FFF2-40B4-BE49-F238E27FC236}">
                <a16:creationId xmlns:a16="http://schemas.microsoft.com/office/drawing/2014/main" id="{A1A7C26C-C27B-3FC4-1044-AE1CABD932B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21542" y="5682671"/>
            <a:ext cx="812800" cy="812800"/>
          </a:xfrm>
          <a:prstGeom prst="rect">
            <a:avLst/>
          </a:prstGeom>
        </p:spPr>
      </p:pic>
    </p:spTree>
    <p:extLst>
      <p:ext uri="{BB962C8B-B14F-4D97-AF65-F5344CB8AC3E}">
        <p14:creationId xmlns:p14="http://schemas.microsoft.com/office/powerpoint/2010/main" val="3296117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2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5188555" y="711200"/>
            <a:ext cx="4339258" cy="2111312"/>
          </a:xfrm>
          <a:prstGeom prst="rect">
            <a:avLst/>
          </a:prstGeom>
        </p:spPr>
        <p:txBody>
          <a:bodyPr vert="horz" lIns="91440" tIns="45720" rIns="91440" bIns="45720" rtlCol="0" anchor="ctr">
            <a:noAutofit/>
          </a:bodyPr>
          <a:lstStyle/>
          <a:p>
            <a:pPr marL="12700" algn="ctr" rtl="0">
              <a:lnSpc>
                <a:spcPct val="90000"/>
              </a:lnSpc>
              <a:spcBef>
                <a:spcPct val="0"/>
              </a:spcBef>
            </a:pPr>
            <a:r>
              <a:rPr lang="en-US" sz="2000" b="1" kern="1200" spc="-15" dirty="0">
                <a:latin typeface="Tahoma" panose="020B0604030504040204" pitchFamily="34" charset="0"/>
                <a:ea typeface="Tahoma" panose="020B0604030504040204" pitchFamily="34" charset="0"/>
                <a:cs typeface="Tahoma" panose="020B0604030504040204" pitchFamily="34" charset="0"/>
              </a:rPr>
              <a:t>FA2- PAGMUMUNI-MUNI A</a:t>
            </a:r>
            <a:br>
              <a:rPr lang="en-US" sz="2000" b="1" kern="1200" spc="-15" dirty="0">
                <a:latin typeface="Tahoma" panose="020B0604030504040204" pitchFamily="34" charset="0"/>
                <a:ea typeface="Tahoma" panose="020B0604030504040204" pitchFamily="34" charset="0"/>
                <a:cs typeface="Tahoma" panose="020B0604030504040204" pitchFamily="34" charset="0"/>
              </a:rPr>
            </a:br>
            <a:r>
              <a:rPr lang="en-US" sz="1400" b="1" kern="1200" spc="-15" dirty="0" err="1">
                <a:latin typeface="Tahoma" panose="020B0604030504040204" pitchFamily="34" charset="0"/>
                <a:ea typeface="Tahoma" panose="020B0604030504040204" pitchFamily="34" charset="0"/>
                <a:cs typeface="Tahoma" panose="020B0604030504040204" pitchFamily="34" charset="0"/>
              </a:rPr>
              <a:t>Sagutin</a:t>
            </a:r>
            <a:r>
              <a:rPr lang="en-US" sz="1400" b="1" kern="1200" spc="-15" dirty="0">
                <a:latin typeface="Tahoma" panose="020B0604030504040204" pitchFamily="34" charset="0"/>
                <a:ea typeface="Tahoma" panose="020B0604030504040204" pitchFamily="34" charset="0"/>
                <a:cs typeface="Tahoma" panose="020B0604030504040204" pitchFamily="34" charset="0"/>
              </a:rPr>
              <a:t> ang </a:t>
            </a:r>
            <a:r>
              <a:rPr lang="en-US" sz="1400" b="1" kern="1200" spc="-15" dirty="0" err="1">
                <a:latin typeface="Tahoma" panose="020B0604030504040204" pitchFamily="34" charset="0"/>
                <a:ea typeface="Tahoma" panose="020B0604030504040204" pitchFamily="34" charset="0"/>
                <a:cs typeface="Tahoma" panose="020B0604030504040204" pitchFamily="34" charset="0"/>
              </a:rPr>
              <a:t>bawat</a:t>
            </a:r>
            <a:r>
              <a:rPr lang="en-US" sz="1400" b="1" kern="1200" spc="-15" dirty="0">
                <a:latin typeface="Tahoma" panose="020B0604030504040204" pitchFamily="34" charset="0"/>
                <a:ea typeface="Tahoma" panose="020B0604030504040204" pitchFamily="34" charset="0"/>
                <a:cs typeface="Tahoma" panose="020B0604030504040204" pitchFamily="34" charset="0"/>
              </a:rPr>
              <a:t> (each) </a:t>
            </a:r>
            <a:r>
              <a:rPr lang="en-US" sz="1400" b="1" kern="1200" spc="-15" dirty="0" err="1">
                <a:latin typeface="Tahoma" panose="020B0604030504040204" pitchFamily="34" charset="0"/>
                <a:ea typeface="Tahoma" panose="020B0604030504040204" pitchFamily="34" charset="0"/>
                <a:cs typeface="Tahoma" panose="020B0604030504040204" pitchFamily="34" charset="0"/>
              </a:rPr>
              <a:t>tanong</a:t>
            </a:r>
            <a:r>
              <a:rPr lang="en-US" sz="1400" b="1" kern="1200" spc="-15" dirty="0">
                <a:latin typeface="Tahoma" panose="020B0604030504040204" pitchFamily="34" charset="0"/>
                <a:ea typeface="Tahoma" panose="020B0604030504040204" pitchFamily="34" charset="0"/>
                <a:cs typeface="Tahoma" panose="020B0604030504040204" pitchFamily="34" charset="0"/>
              </a:rPr>
              <a:t> </a:t>
            </a:r>
            <a:r>
              <a:rPr lang="en-US" sz="1400" b="1" kern="1200" spc="-15" dirty="0" err="1">
                <a:latin typeface="Tahoma" panose="020B0604030504040204" pitchFamily="34" charset="0"/>
                <a:ea typeface="Tahoma" panose="020B0604030504040204" pitchFamily="34" charset="0"/>
                <a:cs typeface="Tahoma" panose="020B0604030504040204" pitchFamily="34" charset="0"/>
              </a:rPr>
              <a:t>gamit</a:t>
            </a:r>
            <a:r>
              <a:rPr lang="en-US" sz="1400" b="1" kern="1200" spc="-15" dirty="0">
                <a:latin typeface="Tahoma" panose="020B0604030504040204" pitchFamily="34" charset="0"/>
                <a:ea typeface="Tahoma" panose="020B0604030504040204" pitchFamily="34" charset="0"/>
                <a:cs typeface="Tahoma" panose="020B0604030504040204" pitchFamily="34" charset="0"/>
              </a:rPr>
              <a:t> ang </a:t>
            </a:r>
            <a:r>
              <a:rPr lang="en-US" sz="1400" b="1" kern="1200" spc="-15" dirty="0" err="1">
                <a:latin typeface="Tahoma" panose="020B0604030504040204" pitchFamily="34" charset="0"/>
                <a:ea typeface="Tahoma" panose="020B0604030504040204" pitchFamily="34" charset="0"/>
                <a:cs typeface="Tahoma" panose="020B0604030504040204" pitchFamily="34" charset="0"/>
              </a:rPr>
              <a:t>tatlo</a:t>
            </a:r>
            <a:r>
              <a:rPr lang="en-US" sz="1400" b="1" kern="1200" spc="-15" dirty="0">
                <a:latin typeface="Tahoma" panose="020B0604030504040204" pitchFamily="34" charset="0"/>
                <a:ea typeface="Tahoma" panose="020B0604030504040204" pitchFamily="34" charset="0"/>
                <a:cs typeface="Tahoma" panose="020B0604030504040204" pitchFamily="34" charset="0"/>
              </a:rPr>
              <a:t> (3-minimum) </a:t>
            </a:r>
            <a:r>
              <a:rPr lang="en-US" sz="1400" b="1" kern="1200" spc="-15" dirty="0" err="1">
                <a:latin typeface="Tahoma" panose="020B0604030504040204" pitchFamily="34" charset="0"/>
                <a:ea typeface="Tahoma" panose="020B0604030504040204" pitchFamily="34" charset="0"/>
                <a:cs typeface="Tahoma" panose="020B0604030504040204" pitchFamily="34" charset="0"/>
              </a:rPr>
              <a:t>hanggang</a:t>
            </a:r>
            <a:r>
              <a:rPr lang="en-US" sz="1400" b="1" kern="1200" spc="-15" dirty="0">
                <a:latin typeface="Tahoma" panose="020B0604030504040204" pitchFamily="34" charset="0"/>
                <a:ea typeface="Tahoma" panose="020B0604030504040204" pitchFamily="34" charset="0"/>
                <a:cs typeface="Tahoma" panose="020B0604030504040204" pitchFamily="34" charset="0"/>
              </a:rPr>
              <a:t> </a:t>
            </a:r>
            <a:r>
              <a:rPr lang="en-US" sz="1400" b="1" kern="1200" spc="-15" dirty="0" err="1">
                <a:latin typeface="Tahoma" panose="020B0604030504040204" pitchFamily="34" charset="0"/>
                <a:ea typeface="Tahoma" panose="020B0604030504040204" pitchFamily="34" charset="0"/>
                <a:cs typeface="Tahoma" panose="020B0604030504040204" pitchFamily="34" charset="0"/>
              </a:rPr>
              <a:t>limang</a:t>
            </a:r>
            <a:r>
              <a:rPr lang="en-US" sz="1400" b="1" kern="1200" spc="-15" dirty="0">
                <a:latin typeface="Tahoma" panose="020B0604030504040204" pitchFamily="34" charset="0"/>
                <a:ea typeface="Tahoma" panose="020B0604030504040204" pitchFamily="34" charset="0"/>
                <a:cs typeface="Tahoma" panose="020B0604030504040204" pitchFamily="34" charset="0"/>
              </a:rPr>
              <a:t> (5-maximum) </a:t>
            </a:r>
            <a:r>
              <a:rPr lang="en-US" sz="1400" b="1" kern="1200" spc="-15" dirty="0" err="1">
                <a:latin typeface="Tahoma" panose="020B0604030504040204" pitchFamily="34" charset="0"/>
                <a:ea typeface="Tahoma" panose="020B0604030504040204" pitchFamily="34" charset="0"/>
                <a:cs typeface="Tahoma" panose="020B0604030504040204" pitchFamily="34" charset="0"/>
              </a:rPr>
              <a:t>pangungusap</a:t>
            </a:r>
            <a:r>
              <a:rPr lang="en-US" sz="1400" b="1" kern="1200" spc="-15" dirty="0">
                <a:latin typeface="Tahoma" panose="020B0604030504040204" pitchFamily="34" charset="0"/>
                <a:ea typeface="Tahoma" panose="020B0604030504040204" pitchFamily="34" charset="0"/>
                <a:cs typeface="Tahoma" panose="020B0604030504040204" pitchFamily="34" charset="0"/>
              </a:rPr>
              <a:t>. Sa </a:t>
            </a:r>
            <a:r>
              <a:rPr lang="en-US" sz="1400" b="1" kern="1200" spc="-15" dirty="0" err="1">
                <a:latin typeface="Tahoma" panose="020B0604030504040204" pitchFamily="34" charset="0"/>
                <a:ea typeface="Tahoma" panose="020B0604030504040204" pitchFamily="34" charset="0"/>
                <a:cs typeface="Tahoma" panose="020B0604030504040204" pitchFamily="34" charset="0"/>
              </a:rPr>
              <a:t>kabuuan</a:t>
            </a:r>
            <a:r>
              <a:rPr lang="en-US" sz="1400" b="1" kern="1200" spc="-15" dirty="0">
                <a:latin typeface="Tahoma" panose="020B0604030504040204" pitchFamily="34" charset="0"/>
                <a:ea typeface="Tahoma" panose="020B0604030504040204" pitchFamily="34" charset="0"/>
                <a:cs typeface="Tahoma" panose="020B0604030504040204" pitchFamily="34" charset="0"/>
              </a:rPr>
              <a:t> (total) ay 15-20 </a:t>
            </a:r>
            <a:r>
              <a:rPr lang="en-US" sz="1400" b="1" kern="1200" spc="-15" dirty="0" err="1">
                <a:latin typeface="Tahoma" panose="020B0604030504040204" pitchFamily="34" charset="0"/>
                <a:ea typeface="Tahoma" panose="020B0604030504040204" pitchFamily="34" charset="0"/>
                <a:cs typeface="Tahoma" panose="020B0604030504040204" pitchFamily="34" charset="0"/>
              </a:rPr>
              <a:t>na</a:t>
            </a:r>
            <a:r>
              <a:rPr lang="en-US" sz="1400" b="1" kern="1200" spc="-15" dirty="0">
                <a:latin typeface="Tahoma" panose="020B0604030504040204" pitchFamily="34" charset="0"/>
                <a:ea typeface="Tahoma" panose="020B0604030504040204" pitchFamily="34" charset="0"/>
                <a:cs typeface="Tahoma" panose="020B0604030504040204" pitchFamily="34" charset="0"/>
              </a:rPr>
              <a:t> </a:t>
            </a:r>
            <a:r>
              <a:rPr lang="en-US" sz="1400" b="1" kern="1200" spc="-15" dirty="0" err="1">
                <a:latin typeface="Tahoma" panose="020B0604030504040204" pitchFamily="34" charset="0"/>
                <a:ea typeface="Tahoma" panose="020B0604030504040204" pitchFamily="34" charset="0"/>
                <a:cs typeface="Tahoma" panose="020B0604030504040204" pitchFamily="34" charset="0"/>
              </a:rPr>
              <a:t>mga</a:t>
            </a:r>
            <a:r>
              <a:rPr lang="en-US" sz="1400" b="1" kern="1200" spc="-15" dirty="0">
                <a:latin typeface="Tahoma" panose="020B0604030504040204" pitchFamily="34" charset="0"/>
                <a:ea typeface="Tahoma" panose="020B0604030504040204" pitchFamily="34" charset="0"/>
                <a:cs typeface="Tahoma" panose="020B0604030504040204" pitchFamily="34" charset="0"/>
              </a:rPr>
              <a:t> </a:t>
            </a:r>
            <a:r>
              <a:rPr lang="en-US" sz="1400" b="1" kern="1200" spc="-15" dirty="0" err="1">
                <a:latin typeface="Tahoma" panose="020B0604030504040204" pitchFamily="34" charset="0"/>
                <a:ea typeface="Tahoma" panose="020B0604030504040204" pitchFamily="34" charset="0"/>
                <a:cs typeface="Tahoma" panose="020B0604030504040204" pitchFamily="34" charset="0"/>
              </a:rPr>
              <a:t>pangungusap</a:t>
            </a:r>
            <a:r>
              <a:rPr lang="en-US" sz="1400" b="1" kern="1200" spc="-15" dirty="0">
                <a:latin typeface="Tahoma" panose="020B0604030504040204" pitchFamily="34" charset="0"/>
                <a:ea typeface="Tahoma" panose="020B0604030504040204" pitchFamily="34" charset="0"/>
                <a:cs typeface="Tahoma" panose="020B0604030504040204" pitchFamily="34" charset="0"/>
              </a:rPr>
              <a:t> ang </a:t>
            </a:r>
            <a:r>
              <a:rPr lang="en-US" sz="1400" b="1" kern="1200" spc="-15" dirty="0" err="1">
                <a:latin typeface="Tahoma" panose="020B0604030504040204" pitchFamily="34" charset="0"/>
                <a:ea typeface="Tahoma" panose="020B0604030504040204" pitchFamily="34" charset="0"/>
                <a:cs typeface="Tahoma" panose="020B0604030504040204" pitchFamily="34" charset="0"/>
              </a:rPr>
              <a:t>maaaring</a:t>
            </a:r>
            <a:r>
              <a:rPr lang="en-US" sz="1400" b="1" kern="1200" spc="-15" dirty="0">
                <a:latin typeface="Tahoma" panose="020B0604030504040204" pitchFamily="34" charset="0"/>
                <a:ea typeface="Tahoma" panose="020B0604030504040204" pitchFamily="34" charset="0"/>
                <a:cs typeface="Tahoma" panose="020B0604030504040204" pitchFamily="34" charset="0"/>
              </a:rPr>
              <a:t> </a:t>
            </a:r>
            <a:r>
              <a:rPr lang="en-US" sz="1400" b="1" kern="1200" spc="-15" dirty="0" err="1">
                <a:latin typeface="Tahoma" panose="020B0604030504040204" pitchFamily="34" charset="0"/>
                <a:ea typeface="Tahoma" panose="020B0604030504040204" pitchFamily="34" charset="0"/>
                <a:cs typeface="Tahoma" panose="020B0604030504040204" pitchFamily="34" charset="0"/>
              </a:rPr>
              <a:t>magamit</a:t>
            </a:r>
            <a:r>
              <a:rPr lang="en-US" sz="1400" b="1" kern="1200" spc="-15" dirty="0">
                <a:latin typeface="Tahoma" panose="020B0604030504040204" pitchFamily="34" charset="0"/>
                <a:ea typeface="Tahoma" panose="020B0604030504040204" pitchFamily="34" charset="0"/>
                <a:cs typeface="Tahoma" panose="020B0604030504040204" pitchFamily="34" charset="0"/>
              </a:rPr>
              <a:t>. </a:t>
            </a:r>
            <a:r>
              <a:rPr lang="en-US" sz="1400" b="1" kern="1200" spc="-15" dirty="0" err="1">
                <a:latin typeface="Tahoma" panose="020B0604030504040204" pitchFamily="34" charset="0"/>
                <a:ea typeface="Tahoma" panose="020B0604030504040204" pitchFamily="34" charset="0"/>
                <a:cs typeface="Tahoma" panose="020B0604030504040204" pitchFamily="34" charset="0"/>
              </a:rPr>
              <a:t>Sagutan</a:t>
            </a:r>
            <a:r>
              <a:rPr lang="en-US" sz="1400" b="1" kern="1200" spc="-15" dirty="0">
                <a:latin typeface="Tahoma" panose="020B0604030504040204" pitchFamily="34" charset="0"/>
                <a:ea typeface="Tahoma" panose="020B0604030504040204" pitchFamily="34" charset="0"/>
                <a:cs typeface="Tahoma" panose="020B0604030504040204" pitchFamily="34" charset="0"/>
              </a:rPr>
              <a:t> </a:t>
            </a:r>
            <a:r>
              <a:rPr lang="en-US" sz="1400" b="1" kern="1200" spc="-15" dirty="0" err="1">
                <a:latin typeface="Tahoma" panose="020B0604030504040204" pitchFamily="34" charset="0"/>
                <a:ea typeface="Tahoma" panose="020B0604030504040204" pitchFamily="34" charset="0"/>
                <a:cs typeface="Tahoma" panose="020B0604030504040204" pitchFamily="34" charset="0"/>
              </a:rPr>
              <a:t>ito</a:t>
            </a:r>
            <a:r>
              <a:rPr lang="en-US" sz="1400" b="1" kern="1200" spc="-15" dirty="0">
                <a:latin typeface="Tahoma" panose="020B0604030504040204" pitchFamily="34" charset="0"/>
                <a:ea typeface="Tahoma" panose="020B0604030504040204" pitchFamily="34" charset="0"/>
                <a:cs typeface="Tahoma" panose="020B0604030504040204" pitchFamily="34" charset="0"/>
              </a:rPr>
              <a:t> </a:t>
            </a:r>
            <a:r>
              <a:rPr lang="en-US" sz="1400" b="1" kern="1200" spc="-15" dirty="0" err="1">
                <a:latin typeface="Tahoma" panose="020B0604030504040204" pitchFamily="34" charset="0"/>
                <a:ea typeface="Tahoma" panose="020B0604030504040204" pitchFamily="34" charset="0"/>
                <a:cs typeface="Tahoma" panose="020B0604030504040204" pitchFamily="34" charset="0"/>
              </a:rPr>
              <a:t>gamit</a:t>
            </a:r>
            <a:r>
              <a:rPr lang="en-US" sz="1400" b="1" kern="1200" spc="-15" dirty="0">
                <a:latin typeface="Tahoma" panose="020B0604030504040204" pitchFamily="34" charset="0"/>
                <a:ea typeface="Tahoma" panose="020B0604030504040204" pitchFamily="34" charset="0"/>
                <a:cs typeface="Tahoma" panose="020B0604030504040204" pitchFamily="34" charset="0"/>
              </a:rPr>
              <a:t> ang FA2 Worksheet </a:t>
            </a:r>
            <a:r>
              <a:rPr lang="en-US" sz="1400" b="1" kern="1200" spc="-15" dirty="0" err="1">
                <a:latin typeface="Tahoma" panose="020B0604030504040204" pitchFamily="34" charset="0"/>
                <a:ea typeface="Tahoma" panose="020B0604030504040204" pitchFamily="34" charset="0"/>
                <a:cs typeface="Tahoma" panose="020B0604030504040204" pitchFamily="34" charset="0"/>
              </a:rPr>
              <a:t>na</a:t>
            </a:r>
            <a:r>
              <a:rPr lang="en-US" sz="1400" b="1" kern="1200" spc="-15" dirty="0">
                <a:latin typeface="Tahoma" panose="020B0604030504040204" pitchFamily="34" charset="0"/>
                <a:ea typeface="Tahoma" panose="020B0604030504040204" pitchFamily="34" charset="0"/>
                <a:cs typeface="Tahoma" panose="020B0604030504040204" pitchFamily="34" charset="0"/>
              </a:rPr>
              <a:t> </a:t>
            </a:r>
            <a:r>
              <a:rPr lang="en-US" sz="1400" b="1" kern="1200" spc="-15" dirty="0" err="1">
                <a:latin typeface="Tahoma" panose="020B0604030504040204" pitchFamily="34" charset="0"/>
                <a:ea typeface="Tahoma" panose="020B0604030504040204" pitchFamily="34" charset="0"/>
                <a:cs typeface="Tahoma" panose="020B0604030504040204" pitchFamily="34" charset="0"/>
              </a:rPr>
              <a:t>makikita</a:t>
            </a:r>
            <a:r>
              <a:rPr lang="en-US" sz="1400" b="1" kern="1200" spc="-15" dirty="0">
                <a:latin typeface="Tahoma" panose="020B0604030504040204" pitchFamily="34" charset="0"/>
                <a:ea typeface="Tahoma" panose="020B0604030504040204" pitchFamily="34" charset="0"/>
                <a:cs typeface="Tahoma" panose="020B0604030504040204" pitchFamily="34" charset="0"/>
              </a:rPr>
              <a:t> </a:t>
            </a:r>
            <a:r>
              <a:rPr lang="en-US" sz="1400" b="1" kern="1200" spc="-15" dirty="0" err="1">
                <a:latin typeface="Tahoma" panose="020B0604030504040204" pitchFamily="34" charset="0"/>
                <a:ea typeface="Tahoma" panose="020B0604030504040204" pitchFamily="34" charset="0"/>
                <a:cs typeface="Tahoma" panose="020B0604030504040204" pitchFamily="34" charset="0"/>
              </a:rPr>
              <a:t>sa</a:t>
            </a:r>
            <a:r>
              <a:rPr lang="en-US" sz="1400" b="1" kern="1200" spc="-15" dirty="0">
                <a:latin typeface="Tahoma" panose="020B0604030504040204" pitchFamily="34" charset="0"/>
                <a:ea typeface="Tahoma" panose="020B0604030504040204" pitchFamily="34" charset="0"/>
                <a:cs typeface="Tahoma" panose="020B0604030504040204" pitchFamily="34" charset="0"/>
              </a:rPr>
              <a:t> </a:t>
            </a:r>
            <a:r>
              <a:rPr lang="en-US" sz="1400" b="1" kern="1200" spc="-15" dirty="0" err="1">
                <a:latin typeface="Tahoma" panose="020B0604030504040204" pitchFamily="34" charset="0"/>
                <a:ea typeface="Tahoma" panose="020B0604030504040204" pitchFamily="34" charset="0"/>
                <a:cs typeface="Tahoma" panose="020B0604030504040204" pitchFamily="34" charset="0"/>
              </a:rPr>
              <a:t>ating</a:t>
            </a:r>
            <a:r>
              <a:rPr lang="en-US" sz="1400" b="1" kern="1200" spc="-15" dirty="0">
                <a:latin typeface="Tahoma" panose="020B0604030504040204" pitchFamily="34" charset="0"/>
                <a:ea typeface="Tahoma" panose="020B0604030504040204" pitchFamily="34" charset="0"/>
                <a:cs typeface="Tahoma" panose="020B0604030504040204" pitchFamily="34" charset="0"/>
              </a:rPr>
              <a:t> Filipino 2 Google Classroom.</a:t>
            </a:r>
          </a:p>
        </p:txBody>
      </p:sp>
      <p:sp>
        <p:nvSpPr>
          <p:cNvPr id="9" name="Freeform: Shape 8">
            <a:extLst>
              <a:ext uri="{FF2B5EF4-FFF2-40B4-BE49-F238E27FC236}">
                <a16:creationId xmlns:a16="http://schemas.microsoft.com/office/drawing/2014/main" id="{357DD0D3-F869-46D0-944C-6EC60E19E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62873" cy="5955578"/>
          </a:xfrm>
          <a:custGeom>
            <a:avLst/>
            <a:gdLst>
              <a:gd name="connsiteX0" fmla="*/ 0 w 6136816"/>
              <a:gd name="connsiteY0" fmla="*/ 0 h 5254922"/>
              <a:gd name="connsiteX1" fmla="*/ 6136816 w 6136816"/>
              <a:gd name="connsiteY1" fmla="*/ 0 h 5254922"/>
              <a:gd name="connsiteX2" fmla="*/ 6134892 w 6136816"/>
              <a:gd name="connsiteY2" fmla="*/ 111520 h 5254922"/>
              <a:gd name="connsiteX3" fmla="*/ 6066513 w 6136816"/>
              <a:gd name="connsiteY3" fmla="*/ 752995 h 5254922"/>
              <a:gd name="connsiteX4" fmla="*/ 140712 w 6136816"/>
              <a:gd name="connsiteY4" fmla="*/ 5219363 h 5254922"/>
              <a:gd name="connsiteX5" fmla="*/ 0 w 6136816"/>
              <a:gd name="connsiteY5" fmla="*/ 5199534 h 52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6816" h="5254922">
                <a:moveTo>
                  <a:pt x="0" y="0"/>
                </a:moveTo>
                <a:lnTo>
                  <a:pt x="6136816" y="0"/>
                </a:lnTo>
                <a:lnTo>
                  <a:pt x="6134892" y="111520"/>
                </a:lnTo>
                <a:cubicBezTo>
                  <a:pt x="6124961" y="323936"/>
                  <a:pt x="6102367" y="538040"/>
                  <a:pt x="6066513" y="752995"/>
                </a:cubicBezTo>
                <a:cubicBezTo>
                  <a:pt x="5592281" y="3596146"/>
                  <a:pt x="2972232" y="5545369"/>
                  <a:pt x="140712" y="5219363"/>
                </a:cubicBezTo>
                <a:lnTo>
                  <a:pt x="0" y="5199534"/>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 name="Picture 2" descr="Free Two Men Kissing Silhouette, Download Free Two Men Kissing Silhouette  png images, Free ClipArts on Clipart Library">
            <a:extLst>
              <a:ext uri="{FF2B5EF4-FFF2-40B4-BE49-F238E27FC236}">
                <a16:creationId xmlns:a16="http://schemas.microsoft.com/office/drawing/2014/main" id="{E2790AE8-17D2-1CF4-9348-F3F593100C2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673" r="23951" b="1"/>
          <a:stretch/>
        </p:blipFill>
        <p:spPr bwMode="auto">
          <a:xfrm>
            <a:off x="20" y="2"/>
            <a:ext cx="4837550" cy="5649570"/>
          </a:xfrm>
          <a:custGeom>
            <a:avLst/>
            <a:gdLst/>
            <a:ahLst/>
            <a:cxnLst/>
            <a:rect l="l" t="t" r="r" b="b"/>
            <a:pathLst>
              <a:path w="5863721" h="4984915">
                <a:moveTo>
                  <a:pt x="0" y="0"/>
                </a:moveTo>
                <a:lnTo>
                  <a:pt x="5863721" y="0"/>
                </a:lnTo>
                <a:lnTo>
                  <a:pt x="5844576" y="326138"/>
                </a:lnTo>
                <a:cubicBezTo>
                  <a:pt x="5833049" y="448313"/>
                  <a:pt x="5817094" y="570952"/>
                  <a:pt x="5796589" y="693884"/>
                </a:cubicBezTo>
                <a:cubicBezTo>
                  <a:pt x="5344573" y="3403845"/>
                  <a:pt x="2847261" y="5261756"/>
                  <a:pt x="148386" y="4951022"/>
                </a:cubicBezTo>
                <a:lnTo>
                  <a:pt x="0" y="4930112"/>
                </a:lnTo>
                <a:close/>
              </a:path>
            </a:pathLst>
          </a:custGeom>
          <a:noFill/>
          <a:extLst>
            <a:ext uri="{909E8E84-426E-40DD-AFC4-6F175D3DCCD1}">
              <a14:hiddenFill xmlns:a14="http://schemas.microsoft.com/office/drawing/2010/main">
                <a:solidFill>
                  <a:srgbClr val="FFFFFF"/>
                </a:solidFill>
              </a14:hiddenFill>
            </a:ext>
          </a:extLst>
        </p:spPr>
      </p:pic>
      <p:pic>
        <p:nvPicPr>
          <p:cNvPr id="5" name="Audio Recording Mar 16, 2025 at 9:41:26 PM" descr="A white speaker with waves&#10;&#10;AI-generated content may be incorrect.">
            <a:hlinkClick r:id="" action="ppaction://media"/>
            <a:extLst>
              <a:ext uri="{FF2B5EF4-FFF2-40B4-BE49-F238E27FC236}">
                <a16:creationId xmlns:a16="http://schemas.microsoft.com/office/drawing/2014/main" id="{C1C83FBB-AF5F-8918-6A8B-356998E1418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486400" y="88548"/>
            <a:ext cx="812800" cy="812800"/>
          </a:xfrm>
          <a:prstGeom prst="rect">
            <a:avLst/>
          </a:prstGeom>
        </p:spPr>
      </p:pic>
      <p:pic>
        <p:nvPicPr>
          <p:cNvPr id="6" name="Audio Recording Mar 16, 2025 at 9:42:58 PM" descr="A white speaker with waves&#10;&#10;AI-generated content may be incorrect.">
            <a:hlinkClick r:id="" action="ppaction://media"/>
            <a:extLst>
              <a:ext uri="{FF2B5EF4-FFF2-40B4-BE49-F238E27FC236}">
                <a16:creationId xmlns:a16="http://schemas.microsoft.com/office/drawing/2014/main" id="{EEA95D4F-1466-22CE-34FD-207255C63232}"/>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4038156" y="3733800"/>
            <a:ext cx="812800" cy="812800"/>
          </a:xfrm>
          <a:prstGeom prst="rect">
            <a:avLst/>
          </a:prstGeom>
        </p:spPr>
      </p:pic>
      <p:graphicFrame>
        <p:nvGraphicFramePr>
          <p:cNvPr id="13" name="object 3">
            <a:extLst>
              <a:ext uri="{FF2B5EF4-FFF2-40B4-BE49-F238E27FC236}">
                <a16:creationId xmlns:a16="http://schemas.microsoft.com/office/drawing/2014/main" id="{6467527B-CBE6-1DCE-216C-227020F0C106}"/>
              </a:ext>
            </a:extLst>
          </p:cNvPr>
          <p:cNvGraphicFramePr/>
          <p:nvPr>
            <p:extLst>
              <p:ext uri="{D42A27DB-BD31-4B8C-83A1-F6EECF244321}">
                <p14:modId xmlns:p14="http://schemas.microsoft.com/office/powerpoint/2010/main" val="3196727393"/>
              </p:ext>
            </p:extLst>
          </p:nvPr>
        </p:nvGraphicFramePr>
        <p:xfrm>
          <a:off x="5188555" y="2822512"/>
          <a:ext cx="4339264" cy="367639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388"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204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5"/>
                </p:tgtEl>
              </p:cMediaNode>
            </p:audio>
            <p:audio>
              <p:cMediaNode vol="80000">
                <p:cTn id="12"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descr="106 Cock Fighting Illustrations &amp; Clip Art - iStock">
            <a:extLst>
              <a:ext uri="{FF2B5EF4-FFF2-40B4-BE49-F238E27FC236}">
                <a16:creationId xmlns:a16="http://schemas.microsoft.com/office/drawing/2014/main" id="{07629D01-EF5D-3D7F-B6D5-D49973F8A0D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67400" y="76200"/>
            <a:ext cx="2895600" cy="2469776"/>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2"/>
          <p:cNvSpPr txBox="1"/>
          <p:nvPr/>
        </p:nvSpPr>
        <p:spPr>
          <a:xfrm>
            <a:off x="670051" y="703579"/>
            <a:ext cx="8652510" cy="6276718"/>
          </a:xfrm>
          <a:prstGeom prst="rect">
            <a:avLst/>
          </a:prstGeom>
        </p:spPr>
        <p:txBody>
          <a:bodyPr vert="horz" wrap="square" lIns="0" tIns="13335" rIns="0" bIns="0" rtlCol="0">
            <a:spAutoFit/>
          </a:bodyPr>
          <a:lstStyle/>
          <a:p>
            <a:pPr marL="12700">
              <a:lnSpc>
                <a:spcPts val="1910"/>
              </a:lnSpc>
              <a:spcBef>
                <a:spcPts val="105"/>
              </a:spcBef>
            </a:pPr>
            <a:r>
              <a:rPr sz="1600" b="1" spc="-5" dirty="0">
                <a:solidFill>
                  <a:srgbClr val="538135"/>
                </a:solidFill>
                <a:latin typeface="Tahoma"/>
                <a:cs typeface="Tahoma"/>
              </a:rPr>
              <a:t>KABANATA 45-47 </a:t>
            </a:r>
            <a:r>
              <a:rPr sz="1600" b="1" dirty="0">
                <a:solidFill>
                  <a:srgbClr val="538135"/>
                </a:solidFill>
                <a:latin typeface="Tahoma"/>
                <a:cs typeface="Tahoma"/>
              </a:rPr>
              <a:t>NG </a:t>
            </a:r>
            <a:r>
              <a:rPr sz="1600" b="1" spc="-5" dirty="0">
                <a:solidFill>
                  <a:srgbClr val="538135"/>
                </a:solidFill>
                <a:latin typeface="Tahoma"/>
                <a:cs typeface="Tahoma"/>
              </a:rPr>
              <a:t>NOLI </a:t>
            </a:r>
            <a:r>
              <a:rPr sz="1600" b="1" dirty="0">
                <a:solidFill>
                  <a:srgbClr val="538135"/>
                </a:solidFill>
                <a:latin typeface="Tahoma"/>
                <a:cs typeface="Tahoma"/>
              </a:rPr>
              <a:t>ME</a:t>
            </a:r>
            <a:r>
              <a:rPr sz="1600" b="1" spc="-25" dirty="0">
                <a:solidFill>
                  <a:srgbClr val="538135"/>
                </a:solidFill>
                <a:latin typeface="Tahoma"/>
                <a:cs typeface="Tahoma"/>
              </a:rPr>
              <a:t> </a:t>
            </a:r>
            <a:r>
              <a:rPr sz="1600" b="1" spc="-5" dirty="0">
                <a:solidFill>
                  <a:srgbClr val="538135"/>
                </a:solidFill>
                <a:latin typeface="Tahoma"/>
                <a:cs typeface="Tahoma"/>
              </a:rPr>
              <a:t>TANGERE</a:t>
            </a:r>
            <a:endParaRPr sz="1600" dirty="0">
              <a:latin typeface="Tahoma"/>
              <a:cs typeface="Tahoma"/>
            </a:endParaRPr>
          </a:p>
          <a:p>
            <a:pPr marL="12700">
              <a:lnSpc>
                <a:spcPts val="1700"/>
              </a:lnSpc>
            </a:pPr>
            <a:r>
              <a:rPr sz="1450" i="1" spc="-30" dirty="0">
                <a:latin typeface="Tahoma"/>
                <a:cs typeface="Tahoma"/>
              </a:rPr>
              <a:t>45: </a:t>
            </a:r>
            <a:r>
              <a:rPr sz="1450" i="1" spc="-35" dirty="0">
                <a:latin typeface="Tahoma"/>
                <a:cs typeface="Tahoma"/>
              </a:rPr>
              <a:t>Mga</a:t>
            </a:r>
            <a:r>
              <a:rPr sz="1450" i="1" spc="-5" dirty="0">
                <a:latin typeface="Tahoma"/>
                <a:cs typeface="Tahoma"/>
              </a:rPr>
              <a:t> </a:t>
            </a:r>
            <a:r>
              <a:rPr sz="1450" i="1" spc="-30" dirty="0">
                <a:latin typeface="Tahoma"/>
                <a:cs typeface="Tahoma"/>
              </a:rPr>
              <a:t>Inuusig</a:t>
            </a:r>
            <a:endParaRPr sz="1450" dirty="0">
              <a:latin typeface="Tahoma"/>
              <a:cs typeface="Tahoma"/>
            </a:endParaRPr>
          </a:p>
          <a:p>
            <a:pPr marL="12700" marR="6100445">
              <a:lnSpc>
                <a:spcPts val="1700"/>
              </a:lnSpc>
              <a:spcBef>
                <a:spcPts val="60"/>
              </a:spcBef>
            </a:pPr>
            <a:r>
              <a:rPr sz="1450" i="1" spc="-30" dirty="0">
                <a:latin typeface="Tahoma"/>
                <a:cs typeface="Tahoma"/>
              </a:rPr>
              <a:t>46: </a:t>
            </a:r>
            <a:r>
              <a:rPr sz="1450" i="1" spc="-35" dirty="0">
                <a:latin typeface="Tahoma"/>
                <a:cs typeface="Tahoma"/>
              </a:rPr>
              <a:t>Ang Sabungan </a:t>
            </a:r>
            <a:r>
              <a:rPr sz="1450" i="1" spc="-30" dirty="0">
                <a:latin typeface="Tahoma"/>
                <a:cs typeface="Tahoma"/>
              </a:rPr>
              <a:t>sa </a:t>
            </a:r>
            <a:r>
              <a:rPr sz="1450" i="1" spc="-35" dirty="0">
                <a:latin typeface="Tahoma"/>
                <a:cs typeface="Tahoma"/>
              </a:rPr>
              <a:t>San </a:t>
            </a:r>
            <a:r>
              <a:rPr sz="1450" i="1" spc="-30" dirty="0">
                <a:latin typeface="Tahoma"/>
                <a:cs typeface="Tahoma"/>
              </a:rPr>
              <a:t>Diego  47: </a:t>
            </a:r>
            <a:r>
              <a:rPr sz="1450" i="1" spc="-35" dirty="0">
                <a:latin typeface="Tahoma"/>
                <a:cs typeface="Tahoma"/>
              </a:rPr>
              <a:t>Ang Dalawang</a:t>
            </a:r>
            <a:r>
              <a:rPr sz="1450" i="1" spc="5" dirty="0">
                <a:latin typeface="Tahoma"/>
                <a:cs typeface="Tahoma"/>
              </a:rPr>
              <a:t> </a:t>
            </a:r>
            <a:r>
              <a:rPr sz="1450" i="1" spc="-30" dirty="0">
                <a:latin typeface="Tahoma"/>
                <a:cs typeface="Tahoma"/>
              </a:rPr>
              <a:t>Senyora</a:t>
            </a:r>
            <a:endParaRPr sz="1450" dirty="0">
              <a:latin typeface="Tahoma"/>
              <a:cs typeface="Tahoma"/>
            </a:endParaRPr>
          </a:p>
          <a:p>
            <a:pPr>
              <a:lnSpc>
                <a:spcPct val="100000"/>
              </a:lnSpc>
              <a:spcBef>
                <a:spcPts val="55"/>
              </a:spcBef>
            </a:pPr>
            <a:endParaRPr sz="1300" dirty="0">
              <a:latin typeface="Tahoma"/>
              <a:cs typeface="Tahoma"/>
            </a:endParaRPr>
          </a:p>
          <a:p>
            <a:pPr marL="12700">
              <a:lnSpc>
                <a:spcPct val="100000"/>
              </a:lnSpc>
            </a:pPr>
            <a:r>
              <a:rPr sz="2000" b="1" spc="-5" dirty="0">
                <a:solidFill>
                  <a:srgbClr val="538135"/>
                </a:solidFill>
                <a:latin typeface="Tahoma"/>
                <a:cs typeface="Tahoma"/>
              </a:rPr>
              <a:t>MGA TULONG SA</a:t>
            </a:r>
            <a:r>
              <a:rPr sz="2000" b="1" spc="10" dirty="0">
                <a:solidFill>
                  <a:srgbClr val="538135"/>
                </a:solidFill>
                <a:latin typeface="Tahoma"/>
                <a:cs typeface="Tahoma"/>
              </a:rPr>
              <a:t> </a:t>
            </a:r>
            <a:r>
              <a:rPr sz="2000" b="1" spc="-5" dirty="0">
                <a:solidFill>
                  <a:srgbClr val="538135"/>
                </a:solidFill>
                <a:latin typeface="Tahoma"/>
                <a:cs typeface="Tahoma"/>
              </a:rPr>
              <a:t>PAG-AARAL</a:t>
            </a:r>
            <a:r>
              <a:rPr lang="en-US" sz="2000" b="1" spc="-5" dirty="0">
                <a:solidFill>
                  <a:srgbClr val="538135"/>
                </a:solidFill>
                <a:latin typeface="Tahoma"/>
                <a:cs typeface="Tahoma"/>
              </a:rPr>
              <a:t> 3</a:t>
            </a:r>
            <a:r>
              <a:rPr sz="2000" b="1" spc="-5" dirty="0">
                <a:solidFill>
                  <a:srgbClr val="538135"/>
                </a:solidFill>
                <a:latin typeface="Tahoma"/>
                <a:cs typeface="Tahoma"/>
              </a:rPr>
              <a:t>:</a:t>
            </a:r>
            <a:endParaRPr sz="2000" dirty="0">
              <a:latin typeface="Tahoma"/>
              <a:cs typeface="Tahoma"/>
            </a:endParaRPr>
          </a:p>
          <a:p>
            <a:pPr marL="311150" indent="-229235">
              <a:lnSpc>
                <a:spcPct val="100000"/>
              </a:lnSpc>
              <a:spcBef>
                <a:spcPts val="25"/>
              </a:spcBef>
              <a:buFont typeface="Symbol"/>
              <a:buChar char=""/>
              <a:tabLst>
                <a:tab pos="311150" algn="l"/>
                <a:tab pos="311785" algn="l"/>
              </a:tabLst>
            </a:pPr>
            <a:r>
              <a:rPr sz="2000" spc="-5" dirty="0">
                <a:latin typeface="Tahoma"/>
                <a:cs typeface="Tahoma"/>
              </a:rPr>
              <a:t>Ang mga pinag-uusig ay </a:t>
            </a:r>
            <a:r>
              <a:rPr sz="2000" dirty="0">
                <a:latin typeface="Tahoma"/>
                <a:cs typeface="Tahoma"/>
              </a:rPr>
              <a:t>nagtatago </a:t>
            </a:r>
            <a:r>
              <a:rPr sz="2000" spc="-5" dirty="0">
                <a:latin typeface="Tahoma"/>
                <a:cs typeface="Tahoma"/>
              </a:rPr>
              <a:t>sa mga kabundukang malayo sa</a:t>
            </a:r>
            <a:r>
              <a:rPr sz="2000" spc="70" dirty="0">
                <a:latin typeface="Tahoma"/>
                <a:cs typeface="Tahoma"/>
              </a:rPr>
              <a:t> </a:t>
            </a:r>
            <a:r>
              <a:rPr sz="2000" spc="-5" dirty="0">
                <a:latin typeface="Tahoma"/>
                <a:cs typeface="Tahoma"/>
              </a:rPr>
              <a:t>bayan.</a:t>
            </a:r>
            <a:endParaRPr sz="2000" dirty="0">
              <a:latin typeface="Tahoma"/>
              <a:cs typeface="Tahoma"/>
            </a:endParaRPr>
          </a:p>
          <a:p>
            <a:pPr marL="311150" indent="-229235">
              <a:lnSpc>
                <a:spcPct val="100000"/>
              </a:lnSpc>
              <a:spcBef>
                <a:spcPts val="25"/>
              </a:spcBef>
              <a:buFont typeface="Symbol"/>
              <a:buChar char=""/>
              <a:tabLst>
                <a:tab pos="311150" algn="l"/>
                <a:tab pos="311785" algn="l"/>
              </a:tabLst>
            </a:pPr>
            <a:r>
              <a:rPr sz="2000" spc="-5" dirty="0">
                <a:latin typeface="Tahoma"/>
                <a:cs typeface="Tahoma"/>
              </a:rPr>
              <a:t>Sugatan at kahabag-habag ang lider-tulisan na si Kapitan</a:t>
            </a:r>
            <a:r>
              <a:rPr sz="2000" spc="50" dirty="0">
                <a:latin typeface="Tahoma"/>
                <a:cs typeface="Tahoma"/>
              </a:rPr>
              <a:t> </a:t>
            </a:r>
            <a:r>
              <a:rPr sz="2000" spc="-5" dirty="0">
                <a:latin typeface="Tahoma"/>
                <a:cs typeface="Tahoma"/>
              </a:rPr>
              <a:t>Pablo.</a:t>
            </a:r>
            <a:endParaRPr sz="2000" dirty="0">
              <a:latin typeface="Tahoma"/>
              <a:cs typeface="Tahoma"/>
            </a:endParaRPr>
          </a:p>
          <a:p>
            <a:pPr marL="311150" marR="8890" indent="-228600">
              <a:lnSpc>
                <a:spcPct val="100000"/>
              </a:lnSpc>
              <a:spcBef>
                <a:spcPts val="25"/>
              </a:spcBef>
              <a:buFont typeface="Symbol"/>
              <a:buChar char=""/>
              <a:tabLst>
                <a:tab pos="311150" algn="l"/>
                <a:tab pos="311785" algn="l"/>
              </a:tabLst>
            </a:pPr>
            <a:r>
              <a:rPr sz="2000" spc="-5" dirty="0">
                <a:latin typeface="Tahoma"/>
                <a:cs typeface="Tahoma"/>
              </a:rPr>
              <a:t>Si</a:t>
            </a:r>
            <a:r>
              <a:rPr sz="2000" spc="-80" dirty="0">
                <a:latin typeface="Tahoma"/>
                <a:cs typeface="Tahoma"/>
              </a:rPr>
              <a:t> </a:t>
            </a:r>
            <a:r>
              <a:rPr sz="2000" spc="-5" dirty="0">
                <a:latin typeface="Tahoma"/>
                <a:cs typeface="Tahoma"/>
              </a:rPr>
              <a:t>Kapitan</a:t>
            </a:r>
            <a:r>
              <a:rPr sz="2000" spc="-75" dirty="0">
                <a:latin typeface="Tahoma"/>
                <a:cs typeface="Tahoma"/>
              </a:rPr>
              <a:t> </a:t>
            </a:r>
            <a:r>
              <a:rPr sz="2000" spc="-5" dirty="0">
                <a:latin typeface="Tahoma"/>
                <a:cs typeface="Tahoma"/>
              </a:rPr>
              <a:t>Pablo</a:t>
            </a:r>
            <a:r>
              <a:rPr sz="2000" spc="-70" dirty="0">
                <a:latin typeface="Tahoma"/>
                <a:cs typeface="Tahoma"/>
              </a:rPr>
              <a:t> </a:t>
            </a:r>
            <a:r>
              <a:rPr sz="2000" spc="-5" dirty="0">
                <a:latin typeface="Tahoma"/>
                <a:cs typeface="Tahoma"/>
              </a:rPr>
              <a:t>ay</a:t>
            </a:r>
            <a:r>
              <a:rPr sz="2000" spc="-70" dirty="0">
                <a:latin typeface="Tahoma"/>
                <a:cs typeface="Tahoma"/>
              </a:rPr>
              <a:t> </a:t>
            </a:r>
            <a:r>
              <a:rPr sz="2000" spc="-5" dirty="0">
                <a:latin typeface="Tahoma"/>
                <a:cs typeface="Tahoma"/>
              </a:rPr>
              <a:t>itinutulak</a:t>
            </a:r>
            <a:r>
              <a:rPr sz="2000" spc="-70" dirty="0">
                <a:latin typeface="Tahoma"/>
                <a:cs typeface="Tahoma"/>
              </a:rPr>
              <a:t> </a:t>
            </a:r>
            <a:r>
              <a:rPr sz="2000" spc="-10" dirty="0">
                <a:latin typeface="Tahoma"/>
                <a:cs typeface="Tahoma"/>
              </a:rPr>
              <a:t>ng</a:t>
            </a:r>
            <a:r>
              <a:rPr sz="2000" spc="-75" dirty="0">
                <a:latin typeface="Tahoma"/>
                <a:cs typeface="Tahoma"/>
              </a:rPr>
              <a:t> </a:t>
            </a:r>
            <a:r>
              <a:rPr sz="2000" spc="-5" dirty="0">
                <a:latin typeface="Tahoma"/>
                <a:cs typeface="Tahoma"/>
              </a:rPr>
              <a:t>personal</a:t>
            </a:r>
            <a:r>
              <a:rPr sz="2000" spc="-75" dirty="0">
                <a:latin typeface="Tahoma"/>
                <a:cs typeface="Tahoma"/>
              </a:rPr>
              <a:t> </a:t>
            </a:r>
            <a:r>
              <a:rPr sz="2000" spc="-5" dirty="0">
                <a:latin typeface="Tahoma"/>
                <a:cs typeface="Tahoma"/>
              </a:rPr>
              <a:t>na</a:t>
            </a:r>
            <a:r>
              <a:rPr sz="2000" spc="-70" dirty="0">
                <a:latin typeface="Tahoma"/>
                <a:cs typeface="Tahoma"/>
              </a:rPr>
              <a:t> </a:t>
            </a:r>
            <a:r>
              <a:rPr sz="2000" spc="-5" dirty="0">
                <a:latin typeface="Tahoma"/>
                <a:cs typeface="Tahoma"/>
              </a:rPr>
              <a:t>paghihiganti</a:t>
            </a:r>
            <a:r>
              <a:rPr sz="2000" spc="-75" dirty="0">
                <a:latin typeface="Tahoma"/>
                <a:cs typeface="Tahoma"/>
              </a:rPr>
              <a:t> </a:t>
            </a:r>
            <a:r>
              <a:rPr sz="2000" spc="-5" dirty="0">
                <a:latin typeface="Tahoma"/>
                <a:cs typeface="Tahoma"/>
              </a:rPr>
              <a:t>para</a:t>
            </a:r>
            <a:r>
              <a:rPr sz="2000" spc="-70" dirty="0">
                <a:latin typeface="Tahoma"/>
                <a:cs typeface="Tahoma"/>
              </a:rPr>
              <a:t> </a:t>
            </a:r>
            <a:r>
              <a:rPr sz="2000" spc="-5" dirty="0">
                <a:latin typeface="Tahoma"/>
                <a:cs typeface="Tahoma"/>
              </a:rPr>
              <a:t>sa</a:t>
            </a:r>
            <a:r>
              <a:rPr sz="2000" spc="-75" dirty="0">
                <a:latin typeface="Tahoma"/>
                <a:cs typeface="Tahoma"/>
              </a:rPr>
              <a:t> </a:t>
            </a:r>
            <a:r>
              <a:rPr sz="2000" spc="-5" dirty="0">
                <a:latin typeface="Tahoma"/>
                <a:cs typeface="Tahoma"/>
              </a:rPr>
              <a:t>mga</a:t>
            </a:r>
            <a:r>
              <a:rPr sz="2000" spc="-70" dirty="0">
                <a:latin typeface="Tahoma"/>
                <a:cs typeface="Tahoma"/>
              </a:rPr>
              <a:t> </a:t>
            </a:r>
            <a:r>
              <a:rPr sz="2000" spc="-5" dirty="0">
                <a:latin typeface="Tahoma"/>
                <a:cs typeface="Tahoma"/>
              </a:rPr>
              <a:t>anak</a:t>
            </a:r>
            <a:r>
              <a:rPr sz="2000" spc="-70" dirty="0">
                <a:latin typeface="Tahoma"/>
                <a:cs typeface="Tahoma"/>
              </a:rPr>
              <a:t> </a:t>
            </a:r>
            <a:r>
              <a:rPr sz="2000" spc="-5" dirty="0">
                <a:latin typeface="Tahoma"/>
                <a:cs typeface="Tahoma"/>
              </a:rPr>
              <a:t>upang</a:t>
            </a:r>
            <a:r>
              <a:rPr sz="2000" spc="-70" dirty="0">
                <a:latin typeface="Tahoma"/>
                <a:cs typeface="Tahoma"/>
              </a:rPr>
              <a:t> </a:t>
            </a:r>
            <a:r>
              <a:rPr sz="2000" spc="-5" dirty="0">
                <a:latin typeface="Tahoma"/>
                <a:cs typeface="Tahoma"/>
              </a:rPr>
              <a:t>lumaban</a:t>
            </a:r>
            <a:r>
              <a:rPr sz="2000" spc="-75" dirty="0">
                <a:latin typeface="Tahoma"/>
                <a:cs typeface="Tahoma"/>
              </a:rPr>
              <a:t> </a:t>
            </a:r>
            <a:r>
              <a:rPr sz="2000" spc="-5" dirty="0">
                <a:latin typeface="Tahoma"/>
                <a:cs typeface="Tahoma"/>
              </a:rPr>
              <a:t>sa</a:t>
            </a:r>
            <a:r>
              <a:rPr sz="2000" spc="-75" dirty="0">
                <a:latin typeface="Tahoma"/>
                <a:cs typeface="Tahoma"/>
              </a:rPr>
              <a:t> </a:t>
            </a:r>
            <a:r>
              <a:rPr sz="2000" spc="-5" dirty="0">
                <a:latin typeface="Tahoma"/>
                <a:cs typeface="Tahoma"/>
              </a:rPr>
              <a:t>pamahalaan  at simbahan.</a:t>
            </a:r>
            <a:endParaRPr sz="2000" dirty="0">
              <a:latin typeface="Tahoma"/>
              <a:cs typeface="Tahoma"/>
            </a:endParaRPr>
          </a:p>
          <a:p>
            <a:pPr marL="311150" marR="5080" indent="-228600">
              <a:lnSpc>
                <a:spcPct val="100000"/>
              </a:lnSpc>
              <a:spcBef>
                <a:spcPts val="20"/>
              </a:spcBef>
              <a:buFont typeface="Symbol"/>
              <a:buChar char=""/>
              <a:tabLst>
                <a:tab pos="311150" algn="l"/>
                <a:tab pos="311785" algn="l"/>
              </a:tabLst>
            </a:pPr>
            <a:r>
              <a:rPr sz="2000" spc="-5" dirty="0">
                <a:latin typeface="Tahoma"/>
                <a:cs typeface="Tahoma"/>
              </a:rPr>
              <a:t>Hinalay ng pari ang anak na dalaga ni Kapitan Pablo at pinapatay ng alperes ang dalawa niyang anak na  lalaki sa maling</a:t>
            </a:r>
            <a:r>
              <a:rPr sz="2000" spc="15" dirty="0">
                <a:latin typeface="Tahoma"/>
                <a:cs typeface="Tahoma"/>
              </a:rPr>
              <a:t> </a:t>
            </a:r>
            <a:r>
              <a:rPr sz="2000" spc="-5" dirty="0">
                <a:latin typeface="Tahoma"/>
                <a:cs typeface="Tahoma"/>
              </a:rPr>
              <a:t>bintang.</a:t>
            </a:r>
            <a:endParaRPr sz="2000" dirty="0">
              <a:latin typeface="Tahoma"/>
              <a:cs typeface="Tahoma"/>
            </a:endParaRPr>
          </a:p>
          <a:p>
            <a:pPr marL="311150" marR="8255" indent="-228600">
              <a:lnSpc>
                <a:spcPct val="100000"/>
              </a:lnSpc>
              <a:spcBef>
                <a:spcPts val="25"/>
              </a:spcBef>
              <a:buFont typeface="Symbol"/>
              <a:buChar char=""/>
              <a:tabLst>
                <a:tab pos="311150" algn="l"/>
                <a:tab pos="311785" algn="l"/>
              </a:tabLst>
            </a:pPr>
            <a:r>
              <a:rPr sz="2000" spc="-5" dirty="0">
                <a:latin typeface="Tahoma"/>
                <a:cs typeface="Tahoma"/>
              </a:rPr>
              <a:t>Pinigil ni Elias ang marahas na pagkilos </a:t>
            </a:r>
            <a:r>
              <a:rPr sz="2000" spc="-10" dirty="0">
                <a:latin typeface="Tahoma"/>
                <a:cs typeface="Tahoma"/>
              </a:rPr>
              <a:t>ng </a:t>
            </a:r>
            <a:r>
              <a:rPr sz="2000" spc="-5" dirty="0">
                <a:latin typeface="Tahoma"/>
                <a:cs typeface="Tahoma"/>
              </a:rPr>
              <a:t>mga pinag-uusig hangga't hindi niya nailalapit kay Ibarra ang  kanilang mga</a:t>
            </a:r>
            <a:r>
              <a:rPr sz="2000" dirty="0">
                <a:latin typeface="Tahoma"/>
                <a:cs typeface="Tahoma"/>
              </a:rPr>
              <a:t> </a:t>
            </a:r>
            <a:r>
              <a:rPr sz="2000" spc="-5" dirty="0">
                <a:latin typeface="Tahoma"/>
                <a:cs typeface="Tahoma"/>
              </a:rPr>
              <a:t>hinaing.</a:t>
            </a:r>
            <a:endParaRPr sz="2000" dirty="0">
              <a:latin typeface="Tahoma"/>
              <a:cs typeface="Tahoma"/>
            </a:endParaRPr>
          </a:p>
          <a:p>
            <a:pPr marL="311150" indent="-229235">
              <a:lnSpc>
                <a:spcPct val="100000"/>
              </a:lnSpc>
              <a:spcBef>
                <a:spcPts val="25"/>
              </a:spcBef>
              <a:buFont typeface="Symbol"/>
              <a:buChar char=""/>
              <a:tabLst>
                <a:tab pos="311150" algn="l"/>
                <a:tab pos="311785" algn="l"/>
              </a:tabLst>
            </a:pPr>
            <a:r>
              <a:rPr sz="2000" spc="-5" dirty="0">
                <a:latin typeface="Tahoma"/>
                <a:cs typeface="Tahoma"/>
              </a:rPr>
              <a:t>Naghihintay ang mga pinag-uusig sa layon ni Elias sa Kapitan Heneral sa pamamagitan ni</a:t>
            </a:r>
            <a:r>
              <a:rPr sz="2000" spc="105" dirty="0">
                <a:latin typeface="Tahoma"/>
                <a:cs typeface="Tahoma"/>
              </a:rPr>
              <a:t> </a:t>
            </a:r>
            <a:r>
              <a:rPr sz="2000" spc="-5" dirty="0">
                <a:latin typeface="Tahoma"/>
                <a:cs typeface="Tahoma"/>
              </a:rPr>
              <a:t>Ibarra.</a:t>
            </a:r>
            <a:endParaRPr sz="2000" dirty="0">
              <a:latin typeface="Tahoma"/>
              <a:cs typeface="Tahoma"/>
            </a:endParaRPr>
          </a:p>
          <a:p>
            <a:pPr marL="311150" indent="-229235">
              <a:lnSpc>
                <a:spcPct val="100000"/>
              </a:lnSpc>
              <a:spcBef>
                <a:spcPts val="25"/>
              </a:spcBef>
              <a:buFont typeface="Symbol"/>
              <a:buChar char=""/>
              <a:tabLst>
                <a:tab pos="311150" algn="l"/>
                <a:tab pos="311785" algn="l"/>
              </a:tabLst>
            </a:pPr>
            <a:r>
              <a:rPr sz="2000" spc="-5" dirty="0">
                <a:latin typeface="Tahoma"/>
                <a:cs typeface="Tahoma"/>
              </a:rPr>
              <a:t>Misteryoso ang hiwalay na himagsikang ilulunsad ni</a:t>
            </a:r>
            <a:r>
              <a:rPr sz="2000" spc="45" dirty="0">
                <a:latin typeface="Tahoma"/>
                <a:cs typeface="Tahoma"/>
              </a:rPr>
              <a:t> </a:t>
            </a:r>
            <a:r>
              <a:rPr sz="2000" spc="-5" dirty="0">
                <a:latin typeface="Tahoma"/>
                <a:cs typeface="Tahoma"/>
              </a:rPr>
              <a:t>Lucas.</a:t>
            </a:r>
            <a:endParaRPr sz="2000" dirty="0">
              <a:latin typeface="Tahoma"/>
              <a:cs typeface="Tahoma"/>
            </a:endParaRPr>
          </a:p>
          <a:p>
            <a:pPr marL="311150" marR="7620" indent="-228600">
              <a:lnSpc>
                <a:spcPct val="100000"/>
              </a:lnSpc>
              <a:spcBef>
                <a:spcPts val="25"/>
              </a:spcBef>
              <a:buFont typeface="Symbol"/>
              <a:buChar char=""/>
              <a:tabLst>
                <a:tab pos="311150" algn="l"/>
                <a:tab pos="311785" algn="l"/>
              </a:tabLst>
            </a:pPr>
            <a:r>
              <a:rPr sz="2000" spc="-5" dirty="0">
                <a:latin typeface="Tahoma"/>
                <a:cs typeface="Tahoma"/>
              </a:rPr>
              <a:t>Tumanggap </a:t>
            </a:r>
            <a:r>
              <a:rPr sz="2000" spc="-10" dirty="0">
                <a:latin typeface="Tahoma"/>
                <a:cs typeface="Tahoma"/>
              </a:rPr>
              <a:t>ng </a:t>
            </a:r>
            <a:r>
              <a:rPr sz="2000" spc="-5" dirty="0">
                <a:latin typeface="Tahoma"/>
                <a:cs typeface="Tahoma"/>
              </a:rPr>
              <a:t>salapi si Tarsilo at Bruno halagang tatlumpung piso (Php30) upang maging bahagi ng  pagsalakay sa kuwartel ayon kay</a:t>
            </a:r>
            <a:r>
              <a:rPr sz="2000" spc="15" dirty="0">
                <a:latin typeface="Tahoma"/>
                <a:cs typeface="Tahoma"/>
              </a:rPr>
              <a:t> </a:t>
            </a:r>
            <a:r>
              <a:rPr sz="2000" spc="-5" dirty="0">
                <a:latin typeface="Tahoma"/>
                <a:cs typeface="Tahoma"/>
              </a:rPr>
              <a:t>Lucas.</a:t>
            </a:r>
            <a:endParaRPr sz="2000" dirty="0">
              <a:latin typeface="Tahoma"/>
              <a:cs typeface="Tahoma"/>
            </a:endParaRPr>
          </a:p>
          <a:p>
            <a:pPr marL="81915">
              <a:lnSpc>
                <a:spcPct val="100000"/>
              </a:lnSpc>
              <a:spcBef>
                <a:spcPts val="20"/>
              </a:spcBef>
              <a:tabLst>
                <a:tab pos="311150" algn="l"/>
                <a:tab pos="311785" algn="l"/>
              </a:tabLst>
            </a:pPr>
            <a:endParaRPr sz="1400" dirty="0">
              <a:latin typeface="Tahoma"/>
              <a:cs typeface="Tahoma"/>
            </a:endParaRPr>
          </a:p>
        </p:txBody>
      </p:sp>
      <p:pic>
        <p:nvPicPr>
          <p:cNvPr id="3" name="Audio Recording Mar 16, 2025 at 9:46:29 PM">
            <a:hlinkClick r:id="" action="ppaction://media"/>
            <a:extLst>
              <a:ext uri="{FF2B5EF4-FFF2-40B4-BE49-F238E27FC236}">
                <a16:creationId xmlns:a16="http://schemas.microsoft.com/office/drawing/2014/main" id="{9BAB37DD-DD7D-1813-50BF-544984ABAC9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054600" y="675870"/>
            <a:ext cx="812800" cy="812800"/>
          </a:xfrm>
          <a:prstGeom prst="rect">
            <a:avLst/>
          </a:prstGeom>
        </p:spPr>
      </p:pic>
      <p:pic>
        <p:nvPicPr>
          <p:cNvPr id="4" name="Audio Recording Mar 16, 2025 at 9:48:33 PM">
            <a:hlinkClick r:id="" action="ppaction://media"/>
            <a:extLst>
              <a:ext uri="{FF2B5EF4-FFF2-40B4-BE49-F238E27FC236}">
                <a16:creationId xmlns:a16="http://schemas.microsoft.com/office/drawing/2014/main" id="{3C2CA618-6B62-C2FA-60D0-C011A753F37C}"/>
              </a:ext>
            </a:extLst>
          </p:cNvPr>
          <p:cNvPicPr>
            <a:picLocks noChangeAspect="1"/>
          </p:cNvPicPr>
          <p:nvPr>
            <a:audioFile r:link="rId3"/>
            <p:extLst>
              <p:ext uri="{DAA4B4D4-6D71-4841-9C94-3DE7FCFB9230}">
                <p14:media xmlns:p14="http://schemas.microsoft.com/office/powerpoint/2010/main" r:embed="rId4">
                  <p14:trim end="5735.9779"/>
                </p14:media>
              </p:ext>
            </p:extLst>
          </p:nvPr>
        </p:nvPicPr>
        <p:blipFill>
          <a:blip r:embed="rId9"/>
          <a:stretch>
            <a:fillRect/>
          </a:stretch>
        </p:blipFill>
        <p:spPr>
          <a:xfrm>
            <a:off x="8497040" y="3173355"/>
            <a:ext cx="812800" cy="812800"/>
          </a:xfrm>
          <a:prstGeom prst="rect">
            <a:avLst/>
          </a:prstGeom>
        </p:spPr>
      </p:pic>
      <p:pic>
        <p:nvPicPr>
          <p:cNvPr id="5" name="Audio Recording Mar 16, 2025 at 9:52:26 PM">
            <a:hlinkClick r:id="" action="ppaction://media"/>
            <a:extLst>
              <a:ext uri="{FF2B5EF4-FFF2-40B4-BE49-F238E27FC236}">
                <a16:creationId xmlns:a16="http://schemas.microsoft.com/office/drawing/2014/main" id="{7045D918-70AA-ADD4-611D-FEF4290BD0CF}"/>
              </a:ext>
            </a:extLst>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5015345" y="6336754"/>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70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1204" fill="hold"/>
                                        <p:tgtEl>
                                          <p:spTgt spid="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4313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3"/>
                </p:tgtEl>
              </p:cMediaNode>
            </p:audio>
            <p:audio>
              <p:cMediaNode vol="80000">
                <p:cTn id="16" fill="hold" display="0">
                  <p:stCondLst>
                    <p:cond delay="indefinite"/>
                  </p:stCondLst>
                  <p:endCondLst>
                    <p:cond evt="onStopAudio" delay="0">
                      <p:tgtEl>
                        <p:sldTgt/>
                      </p:tgtEl>
                    </p:cond>
                  </p:endCondLst>
                </p:cTn>
                <p:tgtEl>
                  <p:spTgt spid="4"/>
                </p:tgtEl>
              </p:cMediaNode>
            </p:audio>
            <p:audio>
              <p:cMediaNode vol="80000">
                <p:cTn id="1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3114596-6E47-149A-C5AF-0AF72B46E0E0}"/>
            </a:ext>
          </a:extLst>
        </p:cNvPr>
        <p:cNvGrpSpPr/>
        <p:nvPr/>
      </p:nvGrpSpPr>
      <p:grpSpPr>
        <a:xfrm>
          <a:off x="0" y="0"/>
          <a:ext cx="0" cy="0"/>
          <a:chOff x="0" y="0"/>
          <a:chExt cx="0" cy="0"/>
        </a:xfrm>
      </p:grpSpPr>
      <p:pic>
        <p:nvPicPr>
          <p:cNvPr id="3074" name="Picture 2" descr="106 Cock Fighting Illustrations &amp; Clip Art - iStock">
            <a:extLst>
              <a:ext uri="{FF2B5EF4-FFF2-40B4-BE49-F238E27FC236}">
                <a16:creationId xmlns:a16="http://schemas.microsoft.com/office/drawing/2014/main" id="{1398BE74-9DAA-34A0-71ED-64372DE9F6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7400" y="76200"/>
            <a:ext cx="2895600" cy="2469776"/>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2">
            <a:extLst>
              <a:ext uri="{FF2B5EF4-FFF2-40B4-BE49-F238E27FC236}">
                <a16:creationId xmlns:a16="http://schemas.microsoft.com/office/drawing/2014/main" id="{24660B00-C19C-716B-4FD4-8B3F9ED06873}"/>
              </a:ext>
            </a:extLst>
          </p:cNvPr>
          <p:cNvSpPr txBox="1"/>
          <p:nvPr/>
        </p:nvSpPr>
        <p:spPr>
          <a:xfrm>
            <a:off x="670051" y="703579"/>
            <a:ext cx="8652510" cy="6369051"/>
          </a:xfrm>
          <a:prstGeom prst="rect">
            <a:avLst/>
          </a:prstGeom>
        </p:spPr>
        <p:txBody>
          <a:bodyPr vert="horz" wrap="square" lIns="0" tIns="13335" rIns="0" bIns="0" rtlCol="0">
            <a:spAutoFit/>
          </a:bodyPr>
          <a:lstStyle/>
          <a:p>
            <a:pPr marL="12700">
              <a:lnSpc>
                <a:spcPts val="1910"/>
              </a:lnSpc>
              <a:spcBef>
                <a:spcPts val="105"/>
              </a:spcBef>
            </a:pPr>
            <a:r>
              <a:rPr sz="1600" b="1" spc="-5" dirty="0">
                <a:solidFill>
                  <a:srgbClr val="538135"/>
                </a:solidFill>
                <a:latin typeface="Tahoma"/>
                <a:cs typeface="Tahoma"/>
              </a:rPr>
              <a:t>KABANATA 45-47 </a:t>
            </a:r>
            <a:r>
              <a:rPr sz="1600" b="1" dirty="0">
                <a:solidFill>
                  <a:srgbClr val="538135"/>
                </a:solidFill>
                <a:latin typeface="Tahoma"/>
                <a:cs typeface="Tahoma"/>
              </a:rPr>
              <a:t>NG </a:t>
            </a:r>
            <a:r>
              <a:rPr sz="1600" b="1" spc="-5" dirty="0">
                <a:solidFill>
                  <a:srgbClr val="538135"/>
                </a:solidFill>
                <a:latin typeface="Tahoma"/>
                <a:cs typeface="Tahoma"/>
              </a:rPr>
              <a:t>NOLI </a:t>
            </a:r>
            <a:r>
              <a:rPr sz="1600" b="1" dirty="0">
                <a:solidFill>
                  <a:srgbClr val="538135"/>
                </a:solidFill>
                <a:latin typeface="Tahoma"/>
                <a:cs typeface="Tahoma"/>
              </a:rPr>
              <a:t>ME</a:t>
            </a:r>
            <a:r>
              <a:rPr sz="1600" b="1" spc="-25" dirty="0">
                <a:solidFill>
                  <a:srgbClr val="538135"/>
                </a:solidFill>
                <a:latin typeface="Tahoma"/>
                <a:cs typeface="Tahoma"/>
              </a:rPr>
              <a:t> </a:t>
            </a:r>
            <a:r>
              <a:rPr sz="1600" b="1" spc="-5" dirty="0">
                <a:solidFill>
                  <a:srgbClr val="538135"/>
                </a:solidFill>
                <a:latin typeface="Tahoma"/>
                <a:cs typeface="Tahoma"/>
              </a:rPr>
              <a:t>TANGERE</a:t>
            </a:r>
            <a:endParaRPr sz="1600" dirty="0">
              <a:latin typeface="Tahoma"/>
              <a:cs typeface="Tahoma"/>
            </a:endParaRPr>
          </a:p>
          <a:p>
            <a:pPr marL="12700">
              <a:lnSpc>
                <a:spcPts val="1700"/>
              </a:lnSpc>
            </a:pPr>
            <a:r>
              <a:rPr sz="1450" i="1" spc="-30" dirty="0">
                <a:latin typeface="Tahoma"/>
                <a:cs typeface="Tahoma"/>
              </a:rPr>
              <a:t>45: </a:t>
            </a:r>
            <a:r>
              <a:rPr sz="1450" i="1" spc="-35" dirty="0">
                <a:latin typeface="Tahoma"/>
                <a:cs typeface="Tahoma"/>
              </a:rPr>
              <a:t>Mga</a:t>
            </a:r>
            <a:r>
              <a:rPr sz="1450" i="1" spc="-5" dirty="0">
                <a:latin typeface="Tahoma"/>
                <a:cs typeface="Tahoma"/>
              </a:rPr>
              <a:t> </a:t>
            </a:r>
            <a:r>
              <a:rPr sz="1450" i="1" spc="-30" dirty="0">
                <a:latin typeface="Tahoma"/>
                <a:cs typeface="Tahoma"/>
              </a:rPr>
              <a:t>Inuusig</a:t>
            </a:r>
            <a:endParaRPr sz="1450" dirty="0">
              <a:latin typeface="Tahoma"/>
              <a:cs typeface="Tahoma"/>
            </a:endParaRPr>
          </a:p>
          <a:p>
            <a:pPr marL="12700" marR="6100445">
              <a:lnSpc>
                <a:spcPts val="1700"/>
              </a:lnSpc>
              <a:spcBef>
                <a:spcPts val="60"/>
              </a:spcBef>
            </a:pPr>
            <a:r>
              <a:rPr sz="1450" i="1" spc="-30" dirty="0">
                <a:latin typeface="Tahoma"/>
                <a:cs typeface="Tahoma"/>
              </a:rPr>
              <a:t>46: </a:t>
            </a:r>
            <a:r>
              <a:rPr sz="1450" i="1" spc="-35" dirty="0">
                <a:latin typeface="Tahoma"/>
                <a:cs typeface="Tahoma"/>
              </a:rPr>
              <a:t>Ang Sabungan </a:t>
            </a:r>
            <a:r>
              <a:rPr sz="1450" i="1" spc="-30" dirty="0">
                <a:latin typeface="Tahoma"/>
                <a:cs typeface="Tahoma"/>
              </a:rPr>
              <a:t>sa </a:t>
            </a:r>
            <a:r>
              <a:rPr sz="1450" i="1" spc="-35" dirty="0">
                <a:latin typeface="Tahoma"/>
                <a:cs typeface="Tahoma"/>
              </a:rPr>
              <a:t>San </a:t>
            </a:r>
            <a:r>
              <a:rPr sz="1450" i="1" spc="-30" dirty="0">
                <a:latin typeface="Tahoma"/>
                <a:cs typeface="Tahoma"/>
              </a:rPr>
              <a:t>Diego  47: </a:t>
            </a:r>
            <a:r>
              <a:rPr sz="1450" i="1" spc="-35" dirty="0">
                <a:latin typeface="Tahoma"/>
                <a:cs typeface="Tahoma"/>
              </a:rPr>
              <a:t>Ang Dalawang</a:t>
            </a:r>
            <a:r>
              <a:rPr sz="1450" i="1" spc="5" dirty="0">
                <a:latin typeface="Tahoma"/>
                <a:cs typeface="Tahoma"/>
              </a:rPr>
              <a:t> </a:t>
            </a:r>
            <a:r>
              <a:rPr sz="1450" i="1" spc="-30" dirty="0">
                <a:latin typeface="Tahoma"/>
                <a:cs typeface="Tahoma"/>
              </a:rPr>
              <a:t>Senyora</a:t>
            </a:r>
            <a:endParaRPr sz="1450" dirty="0">
              <a:latin typeface="Tahoma"/>
              <a:cs typeface="Tahoma"/>
            </a:endParaRPr>
          </a:p>
          <a:p>
            <a:pPr>
              <a:lnSpc>
                <a:spcPct val="100000"/>
              </a:lnSpc>
              <a:spcBef>
                <a:spcPts val="55"/>
              </a:spcBef>
            </a:pPr>
            <a:endParaRPr sz="1300" dirty="0">
              <a:latin typeface="Tahoma"/>
              <a:cs typeface="Tahoma"/>
            </a:endParaRPr>
          </a:p>
          <a:p>
            <a:pPr marL="12700">
              <a:lnSpc>
                <a:spcPct val="100000"/>
              </a:lnSpc>
            </a:pPr>
            <a:r>
              <a:rPr sz="2000" b="1" spc="-5" dirty="0">
                <a:solidFill>
                  <a:srgbClr val="538135"/>
                </a:solidFill>
                <a:latin typeface="Tahoma"/>
                <a:cs typeface="Tahoma"/>
              </a:rPr>
              <a:t>MGA TULONG SA</a:t>
            </a:r>
            <a:r>
              <a:rPr sz="2000" b="1" spc="10" dirty="0">
                <a:solidFill>
                  <a:srgbClr val="538135"/>
                </a:solidFill>
                <a:latin typeface="Tahoma"/>
                <a:cs typeface="Tahoma"/>
              </a:rPr>
              <a:t> </a:t>
            </a:r>
            <a:r>
              <a:rPr sz="2000" b="1" spc="-5" dirty="0">
                <a:solidFill>
                  <a:srgbClr val="538135"/>
                </a:solidFill>
                <a:latin typeface="Tahoma"/>
                <a:cs typeface="Tahoma"/>
              </a:rPr>
              <a:t>PAG-AARAL</a:t>
            </a:r>
            <a:r>
              <a:rPr lang="en-US" sz="2000" b="1" spc="-5" dirty="0">
                <a:solidFill>
                  <a:srgbClr val="538135"/>
                </a:solidFill>
                <a:latin typeface="Tahoma"/>
                <a:cs typeface="Tahoma"/>
              </a:rPr>
              <a:t> 4</a:t>
            </a:r>
            <a:r>
              <a:rPr sz="2000" b="1" spc="-5" dirty="0">
                <a:solidFill>
                  <a:srgbClr val="538135"/>
                </a:solidFill>
                <a:latin typeface="Tahoma"/>
                <a:cs typeface="Tahoma"/>
              </a:rPr>
              <a:t>:</a:t>
            </a:r>
            <a:endParaRPr sz="2000" dirty="0">
              <a:latin typeface="Tahoma"/>
              <a:cs typeface="Tahoma"/>
            </a:endParaRPr>
          </a:p>
          <a:p>
            <a:pPr marL="311150" indent="-229235">
              <a:lnSpc>
                <a:spcPct val="100000"/>
              </a:lnSpc>
              <a:spcBef>
                <a:spcPts val="20"/>
              </a:spcBef>
              <a:buFont typeface="Symbol"/>
              <a:buChar char=""/>
              <a:tabLst>
                <a:tab pos="311150" algn="l"/>
                <a:tab pos="311785" algn="l"/>
              </a:tabLst>
            </a:pPr>
            <a:r>
              <a:rPr sz="2000" spc="-5" dirty="0">
                <a:latin typeface="Tahoma"/>
                <a:cs typeface="Tahoma"/>
              </a:rPr>
              <a:t>Sa San Diego, gumon sa sabong ang mga</a:t>
            </a:r>
            <a:r>
              <a:rPr sz="2000" spc="40" dirty="0">
                <a:latin typeface="Tahoma"/>
                <a:cs typeface="Tahoma"/>
              </a:rPr>
              <a:t> </a:t>
            </a:r>
            <a:r>
              <a:rPr sz="2000" spc="-5" dirty="0">
                <a:latin typeface="Tahoma"/>
                <a:cs typeface="Tahoma"/>
              </a:rPr>
              <a:t>kalalakihan.</a:t>
            </a:r>
            <a:endParaRPr sz="2000" dirty="0">
              <a:latin typeface="Tahoma"/>
              <a:cs typeface="Tahoma"/>
            </a:endParaRPr>
          </a:p>
          <a:p>
            <a:pPr marL="311150" indent="-229235">
              <a:lnSpc>
                <a:spcPct val="100000"/>
              </a:lnSpc>
              <a:buFont typeface="Symbol"/>
              <a:buChar char=""/>
              <a:tabLst>
                <a:tab pos="311150" algn="l"/>
                <a:tab pos="311785" algn="l"/>
              </a:tabLst>
            </a:pPr>
            <a:r>
              <a:rPr sz="2000" spc="-5" dirty="0">
                <a:latin typeface="Tahoma"/>
                <a:cs typeface="Tahoma"/>
              </a:rPr>
              <a:t>Ubos biyaya ang mahirap at mayaman sa</a:t>
            </a:r>
            <a:r>
              <a:rPr sz="2000" spc="40" dirty="0">
                <a:latin typeface="Tahoma"/>
                <a:cs typeface="Tahoma"/>
              </a:rPr>
              <a:t> </a:t>
            </a:r>
            <a:r>
              <a:rPr sz="2000" spc="-5" dirty="0">
                <a:latin typeface="Tahoma"/>
                <a:cs typeface="Tahoma"/>
              </a:rPr>
              <a:t>sabungan.</a:t>
            </a:r>
            <a:endParaRPr sz="2000" dirty="0">
              <a:latin typeface="Tahoma"/>
              <a:cs typeface="Tahoma"/>
            </a:endParaRPr>
          </a:p>
          <a:p>
            <a:pPr marL="311150" indent="-229235">
              <a:lnSpc>
                <a:spcPct val="100000"/>
              </a:lnSpc>
              <a:spcBef>
                <a:spcPts val="25"/>
              </a:spcBef>
              <a:buFont typeface="Symbol"/>
              <a:buChar char=""/>
              <a:tabLst>
                <a:tab pos="311150" algn="l"/>
                <a:tab pos="311785" algn="l"/>
              </a:tabLst>
            </a:pPr>
            <a:r>
              <a:rPr sz="2000" spc="-5" dirty="0">
                <a:latin typeface="Tahoma"/>
                <a:cs typeface="Tahoma"/>
              </a:rPr>
              <a:t>Nagtunggali si Donya Consolacion at Donya Victorina batay sa ganda, kakayahan sa buhay, at</a:t>
            </a:r>
            <a:r>
              <a:rPr sz="2000" spc="120" dirty="0">
                <a:latin typeface="Tahoma"/>
                <a:cs typeface="Tahoma"/>
              </a:rPr>
              <a:t> </a:t>
            </a:r>
            <a:r>
              <a:rPr sz="2000" spc="-5" dirty="0">
                <a:latin typeface="Tahoma"/>
                <a:cs typeface="Tahoma"/>
              </a:rPr>
              <a:t>asawa.</a:t>
            </a:r>
            <a:endParaRPr sz="2000" dirty="0">
              <a:latin typeface="Tahoma"/>
              <a:cs typeface="Tahoma"/>
            </a:endParaRPr>
          </a:p>
          <a:p>
            <a:pPr marL="311150" indent="-229235">
              <a:lnSpc>
                <a:spcPct val="100000"/>
              </a:lnSpc>
              <a:spcBef>
                <a:spcPts val="25"/>
              </a:spcBef>
              <a:buFont typeface="Symbol"/>
              <a:buChar char=""/>
              <a:tabLst>
                <a:tab pos="311150" algn="l"/>
                <a:tab pos="311785" algn="l"/>
              </a:tabLst>
            </a:pPr>
            <a:r>
              <a:rPr sz="2000" spc="-5" dirty="0">
                <a:latin typeface="Tahoma"/>
                <a:cs typeface="Tahoma"/>
              </a:rPr>
              <a:t>Si Donya Consolacion ay dating labandera at napakasal sa ngayon ay alperes</a:t>
            </a:r>
            <a:r>
              <a:rPr sz="2000" spc="85" dirty="0">
                <a:latin typeface="Tahoma"/>
                <a:cs typeface="Tahoma"/>
              </a:rPr>
              <a:t> </a:t>
            </a:r>
            <a:r>
              <a:rPr sz="2000" spc="-5" dirty="0">
                <a:latin typeface="Tahoma"/>
                <a:cs typeface="Tahoma"/>
              </a:rPr>
              <a:t>na.</a:t>
            </a:r>
            <a:endParaRPr sz="2000" dirty="0">
              <a:latin typeface="Tahoma"/>
              <a:cs typeface="Tahoma"/>
            </a:endParaRPr>
          </a:p>
          <a:p>
            <a:pPr marL="311150" indent="-229235">
              <a:lnSpc>
                <a:spcPct val="100000"/>
              </a:lnSpc>
              <a:buFont typeface="Symbol"/>
              <a:buChar char=""/>
              <a:tabLst>
                <a:tab pos="311150" algn="l"/>
                <a:tab pos="311785" algn="l"/>
              </a:tabLst>
            </a:pPr>
            <a:r>
              <a:rPr sz="2000" spc="-5" dirty="0">
                <a:latin typeface="Tahoma"/>
                <a:cs typeface="Tahoma"/>
              </a:rPr>
              <a:t>Si Donya Victorina ay napakasal sa huwad na doktor na si Don</a:t>
            </a:r>
            <a:r>
              <a:rPr sz="2000" spc="85" dirty="0">
                <a:latin typeface="Tahoma"/>
                <a:cs typeface="Tahoma"/>
              </a:rPr>
              <a:t> </a:t>
            </a:r>
            <a:r>
              <a:rPr sz="2000" spc="-5" dirty="0">
                <a:latin typeface="Tahoma"/>
                <a:cs typeface="Tahoma"/>
              </a:rPr>
              <a:t>Tiburcio.</a:t>
            </a:r>
            <a:endParaRPr sz="2000" dirty="0">
              <a:latin typeface="Tahoma"/>
              <a:cs typeface="Tahoma"/>
            </a:endParaRPr>
          </a:p>
          <a:p>
            <a:pPr marL="311150" indent="-229235">
              <a:lnSpc>
                <a:spcPct val="100000"/>
              </a:lnSpc>
              <a:spcBef>
                <a:spcPts val="25"/>
              </a:spcBef>
              <a:buFont typeface="Symbol"/>
              <a:buChar char=""/>
              <a:tabLst>
                <a:tab pos="311150" algn="l"/>
                <a:tab pos="311785" algn="l"/>
              </a:tabLst>
            </a:pPr>
            <a:r>
              <a:rPr sz="2000" spc="-5" dirty="0">
                <a:latin typeface="Tahoma"/>
                <a:cs typeface="Tahoma"/>
              </a:rPr>
              <a:t>Sumingil </a:t>
            </a:r>
            <a:r>
              <a:rPr sz="2000" spc="-10" dirty="0">
                <a:latin typeface="Tahoma"/>
                <a:cs typeface="Tahoma"/>
              </a:rPr>
              <a:t>ng </a:t>
            </a:r>
            <a:r>
              <a:rPr sz="2000" spc="-5" dirty="0">
                <a:latin typeface="Tahoma"/>
                <a:cs typeface="Tahoma"/>
              </a:rPr>
              <a:t>ilang libong piso ang huwad na doktor para sa paggamot kay Maria</a:t>
            </a:r>
            <a:r>
              <a:rPr sz="2000" spc="135" dirty="0">
                <a:latin typeface="Tahoma"/>
                <a:cs typeface="Tahoma"/>
              </a:rPr>
              <a:t> </a:t>
            </a:r>
            <a:r>
              <a:rPr sz="2000" spc="-5" dirty="0">
                <a:latin typeface="Tahoma"/>
                <a:cs typeface="Tahoma"/>
              </a:rPr>
              <a:t>Clara.</a:t>
            </a:r>
            <a:endParaRPr sz="2000" dirty="0">
              <a:latin typeface="Tahoma"/>
              <a:cs typeface="Tahoma"/>
            </a:endParaRPr>
          </a:p>
          <a:p>
            <a:pPr marL="311150" indent="-229235">
              <a:lnSpc>
                <a:spcPct val="100000"/>
              </a:lnSpc>
              <a:spcBef>
                <a:spcPts val="25"/>
              </a:spcBef>
              <a:buFont typeface="Symbol"/>
              <a:buChar char=""/>
              <a:tabLst>
                <a:tab pos="311150" algn="l"/>
                <a:tab pos="311785" algn="l"/>
              </a:tabLst>
            </a:pPr>
            <a:r>
              <a:rPr sz="2000" spc="-5" dirty="0">
                <a:latin typeface="Tahoma"/>
                <a:cs typeface="Tahoma"/>
              </a:rPr>
              <a:t>Kailangang itanghal ang pagiging Europeo </a:t>
            </a:r>
            <a:r>
              <a:rPr sz="2000" spc="-10" dirty="0">
                <a:latin typeface="Tahoma"/>
                <a:cs typeface="Tahoma"/>
              </a:rPr>
              <a:t>ng </a:t>
            </a:r>
            <a:r>
              <a:rPr sz="2000" spc="-5" dirty="0">
                <a:latin typeface="Tahoma"/>
                <a:cs typeface="Tahoma"/>
              </a:rPr>
              <a:t>indio sa pananamit at</a:t>
            </a:r>
            <a:r>
              <a:rPr sz="2000" spc="85" dirty="0">
                <a:latin typeface="Tahoma"/>
                <a:cs typeface="Tahoma"/>
              </a:rPr>
              <a:t> </a:t>
            </a:r>
            <a:r>
              <a:rPr sz="2000" spc="-5" dirty="0">
                <a:latin typeface="Tahoma"/>
                <a:cs typeface="Tahoma"/>
              </a:rPr>
              <a:t>pananalita.</a:t>
            </a:r>
            <a:endParaRPr sz="2000" dirty="0">
              <a:latin typeface="Tahoma"/>
              <a:cs typeface="Tahoma"/>
            </a:endParaRPr>
          </a:p>
          <a:p>
            <a:pPr marL="311150" indent="-229235">
              <a:lnSpc>
                <a:spcPct val="100000"/>
              </a:lnSpc>
              <a:spcBef>
                <a:spcPts val="20"/>
              </a:spcBef>
              <a:buFont typeface="Symbol"/>
              <a:buChar char=""/>
              <a:tabLst>
                <a:tab pos="311150" algn="l"/>
                <a:tab pos="311785" algn="l"/>
              </a:tabLst>
            </a:pPr>
            <a:r>
              <a:rPr sz="2000" spc="-5" dirty="0">
                <a:latin typeface="Tahoma"/>
                <a:cs typeface="Tahoma"/>
              </a:rPr>
              <a:t>Mababa ang pagtingin ni Donya Victorina sa mga</a:t>
            </a:r>
            <a:r>
              <a:rPr sz="2000" spc="30" dirty="0">
                <a:latin typeface="Tahoma"/>
                <a:cs typeface="Tahoma"/>
              </a:rPr>
              <a:t> </a:t>
            </a:r>
            <a:r>
              <a:rPr sz="2000" spc="-5" dirty="0">
                <a:latin typeface="Tahoma"/>
                <a:cs typeface="Tahoma"/>
              </a:rPr>
              <a:t>indio.</a:t>
            </a:r>
            <a:endParaRPr sz="2000" dirty="0">
              <a:latin typeface="Tahoma"/>
              <a:cs typeface="Tahoma"/>
            </a:endParaRPr>
          </a:p>
          <a:p>
            <a:pPr marL="311150" indent="-229235">
              <a:lnSpc>
                <a:spcPct val="100000"/>
              </a:lnSpc>
              <a:buFont typeface="Symbol"/>
              <a:buChar char=""/>
              <a:tabLst>
                <a:tab pos="311150" algn="l"/>
                <a:tab pos="311785" algn="l"/>
              </a:tabLst>
            </a:pPr>
            <a:r>
              <a:rPr sz="2000" spc="-5" dirty="0">
                <a:latin typeface="Tahoma"/>
                <a:cs typeface="Tahoma"/>
              </a:rPr>
              <a:t>Pagiging Europeo ang panuntunan </a:t>
            </a:r>
            <a:r>
              <a:rPr sz="2000" spc="-10" dirty="0">
                <a:latin typeface="Tahoma"/>
                <a:cs typeface="Tahoma"/>
              </a:rPr>
              <a:t>ng </a:t>
            </a:r>
            <a:r>
              <a:rPr sz="2000" spc="-5" dirty="0">
                <a:latin typeface="Tahoma"/>
                <a:cs typeface="Tahoma"/>
              </a:rPr>
              <a:t>ganda at katayuan ni Donya</a:t>
            </a:r>
            <a:r>
              <a:rPr sz="2000" spc="80" dirty="0">
                <a:latin typeface="Tahoma"/>
                <a:cs typeface="Tahoma"/>
              </a:rPr>
              <a:t> </a:t>
            </a:r>
            <a:r>
              <a:rPr sz="2000" spc="-5" dirty="0">
                <a:latin typeface="Tahoma"/>
                <a:cs typeface="Tahoma"/>
              </a:rPr>
              <a:t>Victorina.</a:t>
            </a:r>
            <a:endParaRPr sz="2000" dirty="0">
              <a:latin typeface="Tahoma"/>
              <a:cs typeface="Tahoma"/>
            </a:endParaRPr>
          </a:p>
          <a:p>
            <a:pPr marL="311150" indent="-229235">
              <a:lnSpc>
                <a:spcPct val="100000"/>
              </a:lnSpc>
              <a:spcBef>
                <a:spcPts val="25"/>
              </a:spcBef>
              <a:buFont typeface="Symbol"/>
              <a:buChar char=""/>
              <a:tabLst>
                <a:tab pos="311150" algn="l"/>
                <a:tab pos="311785" algn="l"/>
              </a:tabLst>
            </a:pPr>
            <a:r>
              <a:rPr sz="2000" spc="-5" dirty="0">
                <a:latin typeface="Tahoma"/>
                <a:cs typeface="Tahoma"/>
              </a:rPr>
              <a:t>Nabunyag na naipagkasundo na ni Padre Damaso si Maria Clara na ipapakasal sa binatang si</a:t>
            </a:r>
            <a:r>
              <a:rPr sz="2000" spc="150" dirty="0">
                <a:latin typeface="Tahoma"/>
                <a:cs typeface="Tahoma"/>
              </a:rPr>
              <a:t> </a:t>
            </a:r>
            <a:r>
              <a:rPr sz="2000" spc="-5" dirty="0">
                <a:latin typeface="Tahoma"/>
                <a:cs typeface="Tahoma"/>
              </a:rPr>
              <a:t>Linares.</a:t>
            </a:r>
            <a:endParaRPr sz="2000" dirty="0">
              <a:latin typeface="Tahoma"/>
              <a:cs typeface="Tahoma"/>
            </a:endParaRPr>
          </a:p>
        </p:txBody>
      </p:sp>
      <p:pic>
        <p:nvPicPr>
          <p:cNvPr id="3" name="Audio Recording Mar 16, 2025 at 9:53:41 PM">
            <a:hlinkClick r:id="" action="ppaction://media"/>
            <a:extLst>
              <a:ext uri="{FF2B5EF4-FFF2-40B4-BE49-F238E27FC236}">
                <a16:creationId xmlns:a16="http://schemas.microsoft.com/office/drawing/2014/main" id="{936989AF-3658-8DF6-D33B-6F29C81DA23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851290" y="1905000"/>
            <a:ext cx="812800" cy="812800"/>
          </a:xfrm>
          <a:prstGeom prst="rect">
            <a:avLst/>
          </a:prstGeom>
        </p:spPr>
      </p:pic>
      <p:pic>
        <p:nvPicPr>
          <p:cNvPr id="4" name="Audio Recording Mar 16, 2025 at 9:57:25 PM">
            <a:hlinkClick r:id="" action="ppaction://media"/>
            <a:extLst>
              <a:ext uri="{FF2B5EF4-FFF2-40B4-BE49-F238E27FC236}">
                <a16:creationId xmlns:a16="http://schemas.microsoft.com/office/drawing/2014/main" id="{1401B146-1945-94BD-01B0-24E7C614EC71}"/>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8495906" y="5461000"/>
            <a:ext cx="812800" cy="812800"/>
          </a:xfrm>
          <a:prstGeom prst="rect">
            <a:avLst/>
          </a:prstGeom>
        </p:spPr>
      </p:pic>
    </p:spTree>
    <p:extLst>
      <p:ext uri="{BB962C8B-B14F-4D97-AF65-F5344CB8AC3E}">
        <p14:creationId xmlns:p14="http://schemas.microsoft.com/office/powerpoint/2010/main" val="149312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78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59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3"/>
                </p:tgtEl>
              </p:cMediaNode>
            </p:audio>
            <p:audio>
              <p:cMediaNode vol="80000">
                <p:cTn id="12"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FAB2EBF-0C2D-308A-8279-AB7A158D2944}"/>
            </a:ext>
          </a:extLst>
        </p:cNvPr>
        <p:cNvGrpSpPr/>
        <p:nvPr/>
      </p:nvGrpSpPr>
      <p:grpSpPr>
        <a:xfrm>
          <a:off x="0" y="0"/>
          <a:ext cx="0" cy="0"/>
          <a:chOff x="0" y="0"/>
          <a:chExt cx="0" cy="0"/>
        </a:xfrm>
      </p:grpSpPr>
      <p:sp useBgFill="1">
        <p:nvSpPr>
          <p:cNvPr id="3084" name="Rectangle 3083">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0058400" cy="7772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085" name="Arc 3084">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6660228" y="1016526"/>
            <a:ext cx="3386286" cy="2465017"/>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83" name="Freeform: Shape 3082">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217920"/>
            <a:ext cx="2205111" cy="155448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074" name="Picture 2">
            <a:extLst>
              <a:ext uri="{FF2B5EF4-FFF2-40B4-BE49-F238E27FC236}">
                <a16:creationId xmlns:a16="http://schemas.microsoft.com/office/drawing/2014/main" id="{742EE145-F596-42E3-1C0F-18C388E8C4D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80125" y="1819342"/>
            <a:ext cx="3941339" cy="3941339"/>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978B8EC-5D2F-82E9-10E1-D67524E4EC4F}"/>
              </a:ext>
            </a:extLst>
          </p:cNvPr>
          <p:cNvSpPr txBox="1"/>
          <p:nvPr/>
        </p:nvSpPr>
        <p:spPr>
          <a:xfrm>
            <a:off x="4863343" y="2249035"/>
            <a:ext cx="4503542" cy="4751523"/>
          </a:xfrm>
          <a:prstGeom prst="rect">
            <a:avLst/>
          </a:prstGeom>
        </p:spPr>
        <p:txBody>
          <a:bodyPr vert="horz" lIns="91440" tIns="45720" rIns="91440" bIns="45720" rtlCol="0">
            <a:normAutofit/>
          </a:bodyPr>
          <a:lstStyle/>
          <a:p>
            <a:pPr>
              <a:lnSpc>
                <a:spcPct val="90000"/>
              </a:lnSpc>
              <a:spcAft>
                <a:spcPts val="600"/>
              </a:spcAft>
            </a:pPr>
            <a:r>
              <a:rPr lang="en-US" sz="1600" dirty="0"/>
              <a:t>AYAW NI DOÑA VICTORINA SA PAGIGING PILIPINA NIYA!</a:t>
            </a:r>
          </a:p>
          <a:p>
            <a:pPr marL="285750" indent="-285750">
              <a:lnSpc>
                <a:spcPct val="90000"/>
              </a:lnSpc>
              <a:spcAft>
                <a:spcPts val="600"/>
              </a:spcAft>
              <a:buFont typeface="Arial" panose="020B0604020202020204" pitchFamily="34" charset="0"/>
              <a:buChar char="•"/>
            </a:pPr>
            <a:r>
              <a:rPr lang="en-US" sz="1600" dirty="0"/>
              <a:t>Nais ng </a:t>
            </a:r>
            <a:r>
              <a:rPr lang="en-US" sz="1600" dirty="0" err="1"/>
              <a:t>donya</a:t>
            </a:r>
            <a:r>
              <a:rPr lang="en-US" sz="1600" dirty="0"/>
              <a:t> ang </a:t>
            </a:r>
            <a:r>
              <a:rPr lang="en-US" sz="1600" dirty="0" err="1"/>
              <a:t>maputing</a:t>
            </a:r>
            <a:r>
              <a:rPr lang="en-US" sz="1600" dirty="0"/>
              <a:t> </a:t>
            </a:r>
            <a:r>
              <a:rPr lang="en-US" sz="1600" dirty="0" err="1"/>
              <a:t>balat</a:t>
            </a:r>
            <a:r>
              <a:rPr lang="en-US" sz="1600" dirty="0"/>
              <a:t>.</a:t>
            </a:r>
          </a:p>
          <a:p>
            <a:pPr marL="285750" indent="-285750">
              <a:lnSpc>
                <a:spcPct val="90000"/>
              </a:lnSpc>
              <a:spcAft>
                <a:spcPts val="600"/>
              </a:spcAft>
              <a:buFont typeface="Arial" panose="020B0604020202020204" pitchFamily="34" charset="0"/>
              <a:buChar char="•"/>
            </a:pPr>
            <a:r>
              <a:rPr lang="en-US" sz="1600" dirty="0" err="1"/>
              <a:t>Mababa</a:t>
            </a:r>
            <a:r>
              <a:rPr lang="en-US" sz="1600" dirty="0"/>
              <a:t> ang </a:t>
            </a:r>
            <a:r>
              <a:rPr lang="en-US" sz="1600" dirty="0" err="1"/>
              <a:t>tingin</a:t>
            </a:r>
            <a:r>
              <a:rPr lang="en-US" sz="1600" dirty="0"/>
              <a:t> </a:t>
            </a:r>
            <a:r>
              <a:rPr lang="en-US" sz="1600" dirty="0" err="1"/>
              <a:t>niya</a:t>
            </a:r>
            <a:r>
              <a:rPr lang="en-US" sz="1600" dirty="0"/>
              <a:t> </a:t>
            </a:r>
            <a:r>
              <a:rPr lang="en-US" sz="1600" dirty="0" err="1"/>
              <a:t>sa</a:t>
            </a:r>
            <a:r>
              <a:rPr lang="en-US" sz="1600" dirty="0"/>
              <a:t> </a:t>
            </a:r>
            <a:r>
              <a:rPr lang="en-US" sz="1600" dirty="0" err="1"/>
              <a:t>kayumanggi</a:t>
            </a:r>
            <a:r>
              <a:rPr lang="en-US" sz="1600" dirty="0"/>
              <a:t>!</a:t>
            </a:r>
          </a:p>
          <a:p>
            <a:pPr marL="285750" indent="-285750">
              <a:lnSpc>
                <a:spcPct val="90000"/>
              </a:lnSpc>
              <a:spcAft>
                <a:spcPts val="600"/>
              </a:spcAft>
              <a:buFont typeface="Arial" panose="020B0604020202020204" pitchFamily="34" charset="0"/>
              <a:buChar char="•"/>
            </a:pPr>
            <a:r>
              <a:rPr lang="en-US" sz="1600" dirty="0" err="1"/>
              <a:t>Itinatago</a:t>
            </a:r>
            <a:r>
              <a:rPr lang="en-US" sz="1600" dirty="0"/>
              <a:t> ng </a:t>
            </a:r>
            <a:r>
              <a:rPr lang="en-US" sz="1600" dirty="0" err="1"/>
              <a:t>donya</a:t>
            </a:r>
            <a:r>
              <a:rPr lang="en-US" sz="1600" dirty="0"/>
              <a:t> ang natural </a:t>
            </a:r>
            <a:r>
              <a:rPr lang="en-US" sz="1600" dirty="0" err="1"/>
              <a:t>na</a:t>
            </a:r>
            <a:r>
              <a:rPr lang="en-US" sz="1600" dirty="0"/>
              <a:t> </a:t>
            </a:r>
            <a:r>
              <a:rPr lang="en-US" sz="1600" dirty="0" err="1"/>
              <a:t>kulay</a:t>
            </a:r>
            <a:r>
              <a:rPr lang="en-US" sz="1600" dirty="0"/>
              <a:t> ng </a:t>
            </a:r>
            <a:r>
              <a:rPr lang="en-US" sz="1600" dirty="0" err="1"/>
              <a:t>kanyang</a:t>
            </a:r>
            <a:r>
              <a:rPr lang="en-US" sz="1600" dirty="0"/>
              <a:t> </a:t>
            </a:r>
            <a:r>
              <a:rPr lang="en-US" sz="1600" dirty="0" err="1"/>
              <a:t>buhok</a:t>
            </a:r>
            <a:r>
              <a:rPr lang="en-US" sz="1600" dirty="0"/>
              <a:t> </a:t>
            </a:r>
            <a:r>
              <a:rPr lang="en-US" sz="1600" dirty="0" err="1"/>
              <a:t>na</a:t>
            </a:r>
            <a:r>
              <a:rPr lang="en-US" sz="1600" dirty="0"/>
              <a:t> </a:t>
            </a:r>
            <a:r>
              <a:rPr lang="en-US" sz="1600" dirty="0" err="1"/>
              <a:t>itim</a:t>
            </a:r>
            <a:r>
              <a:rPr lang="en-US" sz="1600" dirty="0"/>
              <a:t> at </a:t>
            </a:r>
            <a:r>
              <a:rPr lang="en-US" sz="1600" dirty="0" err="1"/>
              <a:t>pilit</a:t>
            </a:r>
            <a:r>
              <a:rPr lang="en-US" sz="1600" dirty="0"/>
              <a:t> </a:t>
            </a:r>
            <a:r>
              <a:rPr lang="en-US" sz="1600" dirty="0" err="1"/>
              <a:t>niyang</a:t>
            </a:r>
            <a:r>
              <a:rPr lang="en-US" sz="1600" dirty="0"/>
              <a:t> </a:t>
            </a:r>
            <a:r>
              <a:rPr lang="en-US" sz="1600" dirty="0" err="1"/>
              <a:t>ginagaya</a:t>
            </a:r>
            <a:r>
              <a:rPr lang="en-US" sz="1600" dirty="0"/>
              <a:t> ang </a:t>
            </a:r>
            <a:r>
              <a:rPr lang="en-US" sz="1600" dirty="0" err="1"/>
              <a:t>mestisang</a:t>
            </a:r>
            <a:r>
              <a:rPr lang="en-US" sz="1600" dirty="0"/>
              <a:t> </a:t>
            </a:r>
            <a:r>
              <a:rPr lang="en-US" sz="1600" dirty="0" err="1"/>
              <a:t>kulay</a:t>
            </a:r>
            <a:r>
              <a:rPr lang="en-US" sz="1600" dirty="0"/>
              <a:t> </a:t>
            </a:r>
            <a:r>
              <a:rPr lang="en-US" sz="1600" dirty="0" err="1"/>
              <a:t>na</a:t>
            </a:r>
            <a:r>
              <a:rPr lang="en-US" sz="1600" dirty="0"/>
              <a:t> </a:t>
            </a:r>
            <a:r>
              <a:rPr lang="en-US" sz="1600" dirty="0" err="1"/>
              <a:t>pulang</a:t>
            </a:r>
            <a:r>
              <a:rPr lang="en-US" sz="1600" dirty="0"/>
              <a:t> </a:t>
            </a:r>
            <a:r>
              <a:rPr lang="en-US" sz="1600" dirty="0" err="1"/>
              <a:t>buhok</a:t>
            </a:r>
            <a:r>
              <a:rPr lang="en-US" sz="1600" dirty="0"/>
              <a:t>!</a:t>
            </a:r>
          </a:p>
          <a:p>
            <a:pPr marL="285750" indent="-285750">
              <a:lnSpc>
                <a:spcPct val="90000"/>
              </a:lnSpc>
              <a:spcAft>
                <a:spcPts val="600"/>
              </a:spcAft>
              <a:buFont typeface="Arial" panose="020B0604020202020204" pitchFamily="34" charset="0"/>
              <a:buChar char="•"/>
            </a:pPr>
            <a:r>
              <a:rPr lang="en-US" sz="1600" dirty="0"/>
              <a:t>Mas </a:t>
            </a:r>
            <a:r>
              <a:rPr lang="en-US" sz="1600" dirty="0" err="1"/>
              <a:t>mataas</a:t>
            </a:r>
            <a:r>
              <a:rPr lang="en-US" sz="1600" dirty="0"/>
              <a:t> ang </a:t>
            </a:r>
            <a:r>
              <a:rPr lang="en-US" sz="1600" dirty="0" err="1"/>
              <a:t>tingin</a:t>
            </a:r>
            <a:r>
              <a:rPr lang="en-US" sz="1600" dirty="0"/>
              <a:t> </a:t>
            </a:r>
            <a:r>
              <a:rPr lang="en-US" sz="1600" dirty="0" err="1"/>
              <a:t>niya</a:t>
            </a:r>
            <a:r>
              <a:rPr lang="en-US" sz="1600" dirty="0"/>
              <a:t> </a:t>
            </a:r>
            <a:r>
              <a:rPr lang="en-US" sz="1600" dirty="0" err="1"/>
              <a:t>sa</a:t>
            </a:r>
            <a:r>
              <a:rPr lang="en-US" sz="1600" dirty="0"/>
              <a:t> </a:t>
            </a:r>
            <a:r>
              <a:rPr lang="en-US" sz="1600" dirty="0" err="1"/>
              <a:t>wikang</a:t>
            </a:r>
            <a:r>
              <a:rPr lang="en-US" sz="1600" dirty="0"/>
              <a:t> </a:t>
            </a:r>
            <a:r>
              <a:rPr lang="en-US" sz="1600" dirty="0" err="1"/>
              <a:t>Kastila</a:t>
            </a:r>
            <a:r>
              <a:rPr lang="en-US" sz="1600" dirty="0"/>
              <a:t> kaya </a:t>
            </a:r>
            <a:r>
              <a:rPr lang="en-US" sz="1600" dirty="0" err="1"/>
              <a:t>sa</a:t>
            </a:r>
            <a:r>
              <a:rPr lang="en-US" sz="1600" dirty="0"/>
              <a:t> Tagalog!</a:t>
            </a:r>
          </a:p>
          <a:p>
            <a:pPr>
              <a:lnSpc>
                <a:spcPct val="90000"/>
              </a:lnSpc>
              <a:spcAft>
                <a:spcPts val="600"/>
              </a:spcAft>
            </a:pPr>
            <a:endParaRPr lang="en-US" sz="1600" dirty="0"/>
          </a:p>
          <a:p>
            <a:pPr algn="just">
              <a:lnSpc>
                <a:spcPct val="90000"/>
              </a:lnSpc>
              <a:spcAft>
                <a:spcPts val="600"/>
              </a:spcAft>
            </a:pPr>
            <a:r>
              <a:rPr lang="en-US" sz="1600" dirty="0"/>
              <a:t>PANSININ SA KASALUKUYAN--- Bakit maraming whitening products </a:t>
            </a:r>
            <a:r>
              <a:rPr lang="en-US" sz="1600" dirty="0" err="1"/>
              <a:t>sa</a:t>
            </a:r>
            <a:r>
              <a:rPr lang="en-US" sz="1600" dirty="0"/>
              <a:t> </a:t>
            </a:r>
            <a:r>
              <a:rPr lang="en-US" sz="1600" dirty="0" err="1"/>
              <a:t>ating</a:t>
            </a:r>
            <a:r>
              <a:rPr lang="en-US" sz="1600" dirty="0"/>
              <a:t> </a:t>
            </a:r>
            <a:r>
              <a:rPr lang="en-US" sz="1600" dirty="0" err="1"/>
              <a:t>mga</a:t>
            </a:r>
            <a:r>
              <a:rPr lang="en-US" sz="1600" dirty="0"/>
              <a:t> </a:t>
            </a:r>
            <a:r>
              <a:rPr lang="en-US" sz="1600" dirty="0" err="1"/>
              <a:t>tindahan</a:t>
            </a:r>
            <a:r>
              <a:rPr lang="en-US" sz="1600" dirty="0"/>
              <a:t> </a:t>
            </a:r>
            <a:r>
              <a:rPr lang="en-US" sz="1600" dirty="0" err="1"/>
              <a:t>kahit</a:t>
            </a:r>
            <a:r>
              <a:rPr lang="en-US" sz="1600" dirty="0"/>
              <a:t> </a:t>
            </a:r>
            <a:r>
              <a:rPr lang="en-US" sz="1600" dirty="0" err="1"/>
              <a:t>na</a:t>
            </a:r>
            <a:r>
              <a:rPr lang="en-US" sz="1600" dirty="0"/>
              <a:t> natural </a:t>
            </a:r>
            <a:r>
              <a:rPr lang="en-US" sz="1600" dirty="0" err="1"/>
              <a:t>na</a:t>
            </a:r>
            <a:r>
              <a:rPr lang="en-US" sz="1600" dirty="0"/>
              <a:t> </a:t>
            </a:r>
            <a:r>
              <a:rPr lang="en-US" sz="1600" dirty="0" err="1"/>
              <a:t>kayumanggi</a:t>
            </a:r>
            <a:r>
              <a:rPr lang="en-US" sz="1600" dirty="0"/>
              <a:t> ang </a:t>
            </a:r>
            <a:r>
              <a:rPr lang="en-US" sz="1600" dirty="0" err="1"/>
              <a:t>mga</a:t>
            </a:r>
            <a:r>
              <a:rPr lang="en-US" sz="1600" dirty="0"/>
              <a:t> Pilipino </a:t>
            </a:r>
            <a:r>
              <a:rPr lang="en-US" sz="1600" dirty="0" err="1"/>
              <a:t>dala</a:t>
            </a:r>
            <a:r>
              <a:rPr lang="en-US" sz="1600" dirty="0"/>
              <a:t> ng </a:t>
            </a:r>
            <a:r>
              <a:rPr lang="en-US" sz="1600" dirty="0" err="1"/>
              <a:t>tropikal</a:t>
            </a:r>
            <a:r>
              <a:rPr lang="en-US" sz="1600" dirty="0"/>
              <a:t> </a:t>
            </a:r>
            <a:r>
              <a:rPr lang="en-US" sz="1600" dirty="0" err="1"/>
              <a:t>nating</a:t>
            </a:r>
            <a:r>
              <a:rPr lang="en-US" sz="1600" dirty="0"/>
              <a:t> </a:t>
            </a:r>
            <a:r>
              <a:rPr lang="en-US" sz="1600" dirty="0" err="1"/>
              <a:t>lokasyon</a:t>
            </a:r>
            <a:r>
              <a:rPr lang="en-US" sz="1600" dirty="0"/>
              <a:t>?</a:t>
            </a:r>
          </a:p>
          <a:p>
            <a:pPr indent="-228600">
              <a:lnSpc>
                <a:spcPct val="90000"/>
              </a:lnSpc>
              <a:spcAft>
                <a:spcPts val="600"/>
              </a:spcAft>
              <a:buFont typeface="Arial" panose="020B0604020202020204" pitchFamily="34" charset="0"/>
              <a:buChar char="•"/>
            </a:pPr>
            <a:endParaRPr lang="en-US" sz="1600" dirty="0"/>
          </a:p>
          <a:p>
            <a:pPr algn="just">
              <a:lnSpc>
                <a:spcPct val="90000"/>
              </a:lnSpc>
              <a:spcAft>
                <a:spcPts val="600"/>
              </a:spcAft>
            </a:pPr>
            <a:r>
              <a:rPr lang="en-US" sz="1600" dirty="0"/>
              <a:t>Anong </a:t>
            </a:r>
            <a:r>
              <a:rPr lang="en-US" sz="1600" dirty="0" err="1"/>
              <a:t>wika</a:t>
            </a:r>
            <a:r>
              <a:rPr lang="en-US" sz="1600" dirty="0"/>
              <a:t> ang mas </a:t>
            </a:r>
            <a:r>
              <a:rPr lang="en-US" sz="1600" dirty="0" err="1"/>
              <a:t>makapangyarihan</a:t>
            </a:r>
            <a:r>
              <a:rPr lang="en-US" sz="1600" dirty="0"/>
              <a:t> </a:t>
            </a:r>
            <a:r>
              <a:rPr lang="en-US" sz="1600" dirty="0" err="1"/>
              <a:t>sa</a:t>
            </a:r>
            <a:r>
              <a:rPr lang="en-US" sz="1600" dirty="0"/>
              <a:t> bayan natin </a:t>
            </a:r>
            <a:r>
              <a:rPr lang="en-US" sz="1600" dirty="0" err="1"/>
              <a:t>sa</a:t>
            </a:r>
            <a:r>
              <a:rPr lang="en-US" sz="1600" dirty="0"/>
              <a:t> </a:t>
            </a:r>
            <a:r>
              <a:rPr lang="en-US" sz="1600" dirty="0" err="1"/>
              <a:t>larangan</a:t>
            </a:r>
            <a:r>
              <a:rPr lang="en-US" sz="1600" dirty="0"/>
              <a:t> ng </a:t>
            </a:r>
            <a:r>
              <a:rPr lang="en-US" sz="1600" dirty="0" err="1"/>
              <a:t>edukasyon</a:t>
            </a:r>
            <a:r>
              <a:rPr lang="en-US" sz="1600" dirty="0"/>
              <a:t>, batas, </a:t>
            </a:r>
            <a:r>
              <a:rPr lang="en-US" sz="1600" dirty="0" err="1"/>
              <a:t>negosyo</a:t>
            </a:r>
            <a:r>
              <a:rPr lang="en-US" sz="1600" dirty="0"/>
              <a:t>, </a:t>
            </a:r>
            <a:r>
              <a:rPr lang="en-US" sz="1600" dirty="0" err="1"/>
              <a:t>agham</a:t>
            </a:r>
            <a:r>
              <a:rPr lang="en-US" sz="1600" dirty="0"/>
              <a:t> o </a:t>
            </a:r>
            <a:r>
              <a:rPr lang="en-US" sz="1600" dirty="0" err="1"/>
              <a:t>teknolohiya</a:t>
            </a:r>
            <a:r>
              <a:rPr lang="en-US" sz="1600" dirty="0"/>
              <a:t>? </a:t>
            </a:r>
          </a:p>
        </p:txBody>
      </p:sp>
      <p:pic>
        <p:nvPicPr>
          <p:cNvPr id="2" name="Audio Recording Mar 16, 2025 at 10:00:07 PM">
            <a:hlinkClick r:id="" action="ppaction://media"/>
            <a:extLst>
              <a:ext uri="{FF2B5EF4-FFF2-40B4-BE49-F238E27FC236}">
                <a16:creationId xmlns:a16="http://schemas.microsoft.com/office/drawing/2014/main" id="{88368562-B68E-AD90-A8AE-347FAEC6378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2669" y="1070793"/>
            <a:ext cx="812800" cy="812800"/>
          </a:xfrm>
          <a:prstGeom prst="rect">
            <a:avLst/>
          </a:prstGeom>
        </p:spPr>
      </p:pic>
    </p:spTree>
    <p:extLst>
      <p:ext uri="{BB962C8B-B14F-4D97-AF65-F5344CB8AC3E}">
        <p14:creationId xmlns:p14="http://schemas.microsoft.com/office/powerpoint/2010/main" val="3871534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6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175</TotalTime>
  <Words>1398</Words>
  <Application>Microsoft Macintosh PowerPoint</Application>
  <PresentationFormat>Custom</PresentationFormat>
  <Paragraphs>108</Paragraphs>
  <Slides>11</Slides>
  <Notes>0</Notes>
  <HiddenSlides>0</HiddenSlides>
  <MMClips>16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Symbol</vt:lpstr>
      <vt:lpstr>Tahoma</vt:lpstr>
      <vt:lpstr>Wingdings</vt:lpstr>
      <vt:lpstr>Office Theme</vt:lpstr>
      <vt:lpstr>PowerPoint Presentation</vt:lpstr>
      <vt:lpstr>PowerPoint Presentation</vt:lpstr>
      <vt:lpstr>PowerPoint Presentation</vt:lpstr>
      <vt:lpstr>PowerPoint Presentation</vt:lpstr>
      <vt:lpstr>PowerPoint Presentation</vt:lpstr>
      <vt:lpstr>FA2- PAGMUMUNI-MUNI A Sagutin ang bawat (each) tanong gamit ang tatlo (3-minimum) hanggang limang (5-maximum) pangungusap. Sa kabuuan (total) ay 15-20 na mga pangungusap ang maaaring magamit. Sagutan ito gamit ang FA2 Worksheet na makikita sa ating Filipino 2 Google Classroom.</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Word - Set A F2 Recorded Lecture.docx</dc:title>
  <cp:lastModifiedBy>Flordeliza Fermin</cp:lastModifiedBy>
  <cp:revision>21</cp:revision>
  <dcterms:created xsi:type="dcterms:W3CDTF">2022-05-04T05:54:36Z</dcterms:created>
  <dcterms:modified xsi:type="dcterms:W3CDTF">2025-03-16T14:05:46Z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2022-05-04T00:00:00Z</vt:filetime>
  </property>
  <property fmtid="{D5CDD505-2E9C-101B-9397-08002B2CF9AE}" pid="3" name="Creator">
    <vt:lpwstr>Word</vt:lpwstr>
  </property>
  <property fmtid="{D5CDD505-2E9C-101B-9397-08002B2CF9AE}" pid="4" name="LastSaved">
    <vt:filetime>2022-05-04T00:00:00Z</vt:filetime>
  </property>
</Properties>
</file>